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5" r:id="rId2"/>
    <p:sldId id="386" r:id="rId3"/>
    <p:sldId id="388" r:id="rId4"/>
    <p:sldId id="519" r:id="rId5"/>
    <p:sldId id="520" r:id="rId6"/>
    <p:sldId id="372" r:id="rId7"/>
    <p:sldId id="521" r:id="rId8"/>
    <p:sldId id="579" r:id="rId9"/>
    <p:sldId id="522" r:id="rId10"/>
    <p:sldId id="580" r:id="rId11"/>
    <p:sldId id="581" r:id="rId12"/>
    <p:sldId id="405" r:id="rId13"/>
    <p:sldId id="576" r:id="rId14"/>
    <p:sldId id="506" r:id="rId15"/>
    <p:sldId id="398" r:id="rId16"/>
    <p:sldId id="578" r:id="rId17"/>
    <p:sldId id="537" r:id="rId18"/>
    <p:sldId id="389" r:id="rId19"/>
    <p:sldId id="399" r:id="rId20"/>
    <p:sldId id="523" r:id="rId21"/>
    <p:sldId id="403" r:id="rId22"/>
    <p:sldId id="549" r:id="rId23"/>
    <p:sldId id="583" r:id="rId24"/>
    <p:sldId id="584" r:id="rId25"/>
    <p:sldId id="585" r:id="rId26"/>
    <p:sldId id="588" r:id="rId27"/>
    <p:sldId id="589" r:id="rId28"/>
    <p:sldId id="590" r:id="rId29"/>
    <p:sldId id="524" r:id="rId30"/>
    <p:sldId id="525" r:id="rId31"/>
    <p:sldId id="3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002B36"/>
    <a:srgbClr val="663300"/>
    <a:srgbClr val="FFCC99"/>
    <a:srgbClr val="BFBFBF"/>
    <a:srgbClr val="4F81BD"/>
    <a:srgbClr val="125A94"/>
    <a:srgbClr val="F6EFDB"/>
    <a:srgbClr val="070272"/>
    <a:srgbClr val="727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C27054-782E-4CE7-AB41-5A708441F3A0}" v="171" dt="2023-09-23T19:40:12.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8" autoAdjust="0"/>
    <p:restoredTop sz="94660"/>
  </p:normalViewPr>
  <p:slideViewPr>
    <p:cSldViewPr snapToGrid="0">
      <p:cViewPr varScale="1">
        <p:scale>
          <a:sx n="67" d="100"/>
          <a:sy n="67" d="100"/>
        </p:scale>
        <p:origin x="9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onie Bellot" userId="f041fed5-3b29-4fbe-b39f-1eb3a2a2735c" providerId="ADAL" clId="{B9C27054-782E-4CE7-AB41-5A708441F3A0}"/>
    <pc:docChg chg="undo custSel addSld delSld modSld sldOrd">
      <pc:chgData name="Sidonie Bellot" userId="f041fed5-3b29-4fbe-b39f-1eb3a2a2735c" providerId="ADAL" clId="{B9C27054-782E-4CE7-AB41-5A708441F3A0}" dt="2023-09-23T19:54:48.828" v="5473" actId="20577"/>
      <pc:docMkLst>
        <pc:docMk/>
      </pc:docMkLst>
      <pc:sldChg chg="addSp delSp modSp mod setBg">
        <pc:chgData name="Sidonie Bellot" userId="f041fed5-3b29-4fbe-b39f-1eb3a2a2735c" providerId="ADAL" clId="{B9C27054-782E-4CE7-AB41-5A708441F3A0}" dt="2023-09-23T19:29:52.056" v="5174" actId="1076"/>
        <pc:sldMkLst>
          <pc:docMk/>
          <pc:sldMk cId="2538009934" sldId="256"/>
        </pc:sldMkLst>
        <pc:spChg chg="mod">
          <ac:chgData name="Sidonie Bellot" userId="f041fed5-3b29-4fbe-b39f-1eb3a2a2735c" providerId="ADAL" clId="{B9C27054-782E-4CE7-AB41-5A708441F3A0}" dt="2023-09-23T19:28:51.603" v="5137" actId="113"/>
          <ac:spMkLst>
            <pc:docMk/>
            <pc:sldMk cId="2538009934" sldId="256"/>
            <ac:spMk id="4" creationId="{4FA4EA7D-7832-5338-6C8A-C225EA920F86}"/>
          </ac:spMkLst>
        </pc:spChg>
        <pc:spChg chg="add mod">
          <ac:chgData name="Sidonie Bellot" userId="f041fed5-3b29-4fbe-b39f-1eb3a2a2735c" providerId="ADAL" clId="{B9C27054-782E-4CE7-AB41-5A708441F3A0}" dt="2023-09-23T19:29:20.029" v="5164" actId="255"/>
          <ac:spMkLst>
            <pc:docMk/>
            <pc:sldMk cId="2538009934" sldId="256"/>
            <ac:spMk id="6" creationId="{FB58D117-C230-A9D6-A599-FF0458AD18BA}"/>
          </ac:spMkLst>
        </pc:spChg>
        <pc:spChg chg="add mod">
          <ac:chgData name="Sidonie Bellot" userId="f041fed5-3b29-4fbe-b39f-1eb3a2a2735c" providerId="ADAL" clId="{B9C27054-782E-4CE7-AB41-5A708441F3A0}" dt="2023-09-23T19:29:52.056" v="5174" actId="1076"/>
          <ac:spMkLst>
            <pc:docMk/>
            <pc:sldMk cId="2538009934" sldId="256"/>
            <ac:spMk id="7" creationId="{B9E308E3-3CA1-64BE-17EF-2DAEAE3CC9CF}"/>
          </ac:spMkLst>
        </pc:spChg>
        <pc:picChg chg="add del mod">
          <ac:chgData name="Sidonie Bellot" userId="f041fed5-3b29-4fbe-b39f-1eb3a2a2735c" providerId="ADAL" clId="{B9C27054-782E-4CE7-AB41-5A708441F3A0}" dt="2023-09-23T19:25:23.138" v="5036" actId="478"/>
          <ac:picMkLst>
            <pc:docMk/>
            <pc:sldMk cId="2538009934" sldId="256"/>
            <ac:picMk id="3" creationId="{98CD44E5-FD5E-72D7-B0B8-E19B0C21DCD8}"/>
          </ac:picMkLst>
        </pc:picChg>
        <pc:picChg chg="add mod modCrop">
          <ac:chgData name="Sidonie Bellot" userId="f041fed5-3b29-4fbe-b39f-1eb3a2a2735c" providerId="ADAL" clId="{B9C27054-782E-4CE7-AB41-5A708441F3A0}" dt="2023-09-23T19:26:36.238" v="5053" actId="1076"/>
          <ac:picMkLst>
            <pc:docMk/>
            <pc:sldMk cId="2538009934" sldId="256"/>
            <ac:picMk id="5" creationId="{34387420-3021-D4BC-2B97-96B9240DC80F}"/>
          </ac:picMkLst>
        </pc:picChg>
      </pc:sldChg>
      <pc:sldChg chg="addSp modSp mod setBg">
        <pc:chgData name="Sidonie Bellot" userId="f041fed5-3b29-4fbe-b39f-1eb3a2a2735c" providerId="ADAL" clId="{B9C27054-782E-4CE7-AB41-5A708441F3A0}" dt="2023-09-23T19:33:05.928" v="5232" actId="1076"/>
        <pc:sldMkLst>
          <pc:docMk/>
          <pc:sldMk cId="534318620" sldId="257"/>
        </pc:sldMkLst>
        <pc:spChg chg="mod">
          <ac:chgData name="Sidonie Bellot" userId="f041fed5-3b29-4fbe-b39f-1eb3a2a2735c" providerId="ADAL" clId="{B9C27054-782E-4CE7-AB41-5A708441F3A0}" dt="2023-09-23T19:33:05.928" v="5232" actId="1076"/>
          <ac:spMkLst>
            <pc:docMk/>
            <pc:sldMk cId="534318620" sldId="257"/>
            <ac:spMk id="2" creationId="{D68541B7-92BC-F383-1120-0ACCA7B2F688}"/>
          </ac:spMkLst>
        </pc:spChg>
        <pc:picChg chg="add mod modCrop">
          <ac:chgData name="Sidonie Bellot" userId="f041fed5-3b29-4fbe-b39f-1eb3a2a2735c" providerId="ADAL" clId="{B9C27054-782E-4CE7-AB41-5A708441F3A0}" dt="2023-09-23T19:16:35.833" v="4967" actId="1076"/>
          <ac:picMkLst>
            <pc:docMk/>
            <pc:sldMk cId="534318620" sldId="257"/>
            <ac:picMk id="4" creationId="{F65207BD-AA9A-F8F4-7657-7F82422F9477}"/>
          </ac:picMkLst>
        </pc:picChg>
      </pc:sldChg>
      <pc:sldChg chg="add">
        <pc:chgData name="Sidonie Bellot" userId="f041fed5-3b29-4fbe-b39f-1eb3a2a2735c" providerId="ADAL" clId="{B9C27054-782E-4CE7-AB41-5A708441F3A0}" dt="2023-09-23T19:34:44.002" v="5233"/>
        <pc:sldMkLst>
          <pc:docMk/>
          <pc:sldMk cId="3013276369" sldId="258"/>
        </pc:sldMkLst>
      </pc:sldChg>
      <pc:sldChg chg="modSp del mod">
        <pc:chgData name="Sidonie Bellot" userId="f041fed5-3b29-4fbe-b39f-1eb3a2a2735c" providerId="ADAL" clId="{B9C27054-782E-4CE7-AB41-5A708441F3A0}" dt="2023-09-23T19:08:04.133" v="4953" actId="47"/>
        <pc:sldMkLst>
          <pc:docMk/>
          <pc:sldMk cId="3808707797" sldId="258"/>
        </pc:sldMkLst>
        <pc:spChg chg="mod">
          <ac:chgData name="Sidonie Bellot" userId="f041fed5-3b29-4fbe-b39f-1eb3a2a2735c" providerId="ADAL" clId="{B9C27054-782E-4CE7-AB41-5A708441F3A0}" dt="2023-09-23T19:07:44.941" v="4950" actId="21"/>
          <ac:spMkLst>
            <pc:docMk/>
            <pc:sldMk cId="3808707797" sldId="258"/>
            <ac:spMk id="2" creationId="{D68541B7-92BC-F383-1120-0ACCA7B2F688}"/>
          </ac:spMkLst>
        </pc:spChg>
      </pc:sldChg>
      <pc:sldChg chg="del">
        <pc:chgData name="Sidonie Bellot" userId="f041fed5-3b29-4fbe-b39f-1eb3a2a2735c" providerId="ADAL" clId="{B9C27054-782E-4CE7-AB41-5A708441F3A0}" dt="2023-09-23T19:08:34.104" v="4959" actId="47"/>
        <pc:sldMkLst>
          <pc:docMk/>
          <pc:sldMk cId="816059408" sldId="259"/>
        </pc:sldMkLst>
      </pc:sldChg>
      <pc:sldChg chg="add">
        <pc:chgData name="Sidonie Bellot" userId="f041fed5-3b29-4fbe-b39f-1eb3a2a2735c" providerId="ADAL" clId="{B9C27054-782E-4CE7-AB41-5A708441F3A0}" dt="2023-09-23T19:34:44.002" v="5233"/>
        <pc:sldMkLst>
          <pc:docMk/>
          <pc:sldMk cId="1158122489" sldId="259"/>
        </pc:sldMkLst>
      </pc:sldChg>
      <pc:sldChg chg="modSp mod">
        <pc:chgData name="Sidonie Bellot" userId="f041fed5-3b29-4fbe-b39f-1eb3a2a2735c" providerId="ADAL" clId="{B9C27054-782E-4CE7-AB41-5A708441F3A0}" dt="2023-09-23T10:34:35.053" v="9" actId="13926"/>
        <pc:sldMkLst>
          <pc:docMk/>
          <pc:sldMk cId="4235226848" sldId="261"/>
        </pc:sldMkLst>
        <pc:spChg chg="mod">
          <ac:chgData name="Sidonie Bellot" userId="f041fed5-3b29-4fbe-b39f-1eb3a2a2735c" providerId="ADAL" clId="{B9C27054-782E-4CE7-AB41-5A708441F3A0}" dt="2023-09-23T10:34:35.053" v="9" actId="13926"/>
          <ac:spMkLst>
            <pc:docMk/>
            <pc:sldMk cId="4235226848" sldId="261"/>
            <ac:spMk id="12" creationId="{B2569115-9594-8A05-2043-ECE2CDF4D911}"/>
          </ac:spMkLst>
        </pc:spChg>
      </pc:sldChg>
      <pc:sldChg chg="addSp delSp modSp mod">
        <pc:chgData name="Sidonie Bellot" userId="f041fed5-3b29-4fbe-b39f-1eb3a2a2735c" providerId="ADAL" clId="{B9C27054-782E-4CE7-AB41-5A708441F3A0}" dt="2023-09-23T12:01:54.074" v="869" actId="207"/>
        <pc:sldMkLst>
          <pc:docMk/>
          <pc:sldMk cId="1457238395" sldId="263"/>
        </pc:sldMkLst>
        <pc:spChg chg="del">
          <ac:chgData name="Sidonie Bellot" userId="f041fed5-3b29-4fbe-b39f-1eb3a2a2735c" providerId="ADAL" clId="{B9C27054-782E-4CE7-AB41-5A708441F3A0}" dt="2023-09-23T12:01:48.564" v="867" actId="478"/>
          <ac:spMkLst>
            <pc:docMk/>
            <pc:sldMk cId="1457238395" sldId="263"/>
            <ac:spMk id="3" creationId="{81332016-DEDF-B881-0EF5-E02AD0294278}"/>
          </ac:spMkLst>
        </pc:spChg>
        <pc:spChg chg="add mod">
          <ac:chgData name="Sidonie Bellot" userId="f041fed5-3b29-4fbe-b39f-1eb3a2a2735c" providerId="ADAL" clId="{B9C27054-782E-4CE7-AB41-5A708441F3A0}" dt="2023-09-23T12:01:54.074" v="869" actId="207"/>
          <ac:spMkLst>
            <pc:docMk/>
            <pc:sldMk cId="1457238395" sldId="263"/>
            <ac:spMk id="4" creationId="{41D03D8C-5F49-891B-C728-B94B6DC1338E}"/>
          </ac:spMkLst>
        </pc:spChg>
      </pc:sldChg>
      <pc:sldChg chg="delSp modSp mod">
        <pc:chgData name="Sidonie Bellot" userId="f041fed5-3b29-4fbe-b39f-1eb3a2a2735c" providerId="ADAL" clId="{B9C27054-782E-4CE7-AB41-5A708441F3A0}" dt="2023-09-23T16:35:49.857" v="3646" actId="207"/>
        <pc:sldMkLst>
          <pc:docMk/>
          <pc:sldMk cId="4147779818" sldId="265"/>
        </pc:sldMkLst>
        <pc:spChg chg="del">
          <ac:chgData name="Sidonie Bellot" userId="f041fed5-3b29-4fbe-b39f-1eb3a2a2735c" providerId="ADAL" clId="{B9C27054-782E-4CE7-AB41-5A708441F3A0}" dt="2023-09-23T10:45:03.096" v="126" actId="21"/>
          <ac:spMkLst>
            <pc:docMk/>
            <pc:sldMk cId="4147779818" sldId="265"/>
            <ac:spMk id="24" creationId="{E626917C-EBD8-EEE8-69F5-F7FC262A4D56}"/>
          </ac:spMkLst>
        </pc:spChg>
        <pc:spChg chg="mod">
          <ac:chgData name="Sidonie Bellot" userId="f041fed5-3b29-4fbe-b39f-1eb3a2a2735c" providerId="ADAL" clId="{B9C27054-782E-4CE7-AB41-5A708441F3A0}" dt="2023-09-23T16:35:08.389" v="3642" actId="1076"/>
          <ac:spMkLst>
            <pc:docMk/>
            <pc:sldMk cId="4147779818" sldId="265"/>
            <ac:spMk id="25" creationId="{6A7885E0-4339-8E12-A2C3-E3034B487BEF}"/>
          </ac:spMkLst>
        </pc:spChg>
        <pc:spChg chg="mod">
          <ac:chgData name="Sidonie Bellot" userId="f041fed5-3b29-4fbe-b39f-1eb3a2a2735c" providerId="ADAL" clId="{B9C27054-782E-4CE7-AB41-5A708441F3A0}" dt="2023-09-23T16:35:08.389" v="3642" actId="1076"/>
          <ac:spMkLst>
            <pc:docMk/>
            <pc:sldMk cId="4147779818" sldId="265"/>
            <ac:spMk id="26" creationId="{73A3645C-6300-8B8A-E666-565F3EFD3E79}"/>
          </ac:spMkLst>
        </pc:spChg>
        <pc:spChg chg="mod">
          <ac:chgData name="Sidonie Bellot" userId="f041fed5-3b29-4fbe-b39f-1eb3a2a2735c" providerId="ADAL" clId="{B9C27054-782E-4CE7-AB41-5A708441F3A0}" dt="2023-09-23T16:35:12.318" v="3643" actId="1076"/>
          <ac:spMkLst>
            <pc:docMk/>
            <pc:sldMk cId="4147779818" sldId="265"/>
            <ac:spMk id="35" creationId="{F840E649-8BD5-D12A-E8B2-B7901021DA02}"/>
          </ac:spMkLst>
        </pc:spChg>
        <pc:spChg chg="mod">
          <ac:chgData name="Sidonie Bellot" userId="f041fed5-3b29-4fbe-b39f-1eb3a2a2735c" providerId="ADAL" clId="{B9C27054-782E-4CE7-AB41-5A708441F3A0}" dt="2023-09-23T16:35:08.389" v="3642" actId="1076"/>
          <ac:spMkLst>
            <pc:docMk/>
            <pc:sldMk cId="4147779818" sldId="265"/>
            <ac:spMk id="36" creationId="{A3D28F56-FEC4-7248-0190-6A6C1C0CC8B1}"/>
          </ac:spMkLst>
        </pc:spChg>
        <pc:spChg chg="mod">
          <ac:chgData name="Sidonie Bellot" userId="f041fed5-3b29-4fbe-b39f-1eb3a2a2735c" providerId="ADAL" clId="{B9C27054-782E-4CE7-AB41-5A708441F3A0}" dt="2023-09-23T16:35:08.389" v="3642" actId="1076"/>
          <ac:spMkLst>
            <pc:docMk/>
            <pc:sldMk cId="4147779818" sldId="265"/>
            <ac:spMk id="44" creationId="{D951918C-A4B2-9BAF-2635-59EEB782CAF4}"/>
          </ac:spMkLst>
        </pc:spChg>
        <pc:spChg chg="mod">
          <ac:chgData name="Sidonie Bellot" userId="f041fed5-3b29-4fbe-b39f-1eb3a2a2735c" providerId="ADAL" clId="{B9C27054-782E-4CE7-AB41-5A708441F3A0}" dt="2023-09-23T16:35:08.389" v="3642" actId="1076"/>
          <ac:spMkLst>
            <pc:docMk/>
            <pc:sldMk cId="4147779818" sldId="265"/>
            <ac:spMk id="53" creationId="{C101F120-689B-6175-0B13-E693F6ECA5A7}"/>
          </ac:spMkLst>
        </pc:spChg>
        <pc:spChg chg="mod">
          <ac:chgData name="Sidonie Bellot" userId="f041fed5-3b29-4fbe-b39f-1eb3a2a2735c" providerId="ADAL" clId="{B9C27054-782E-4CE7-AB41-5A708441F3A0}" dt="2023-09-23T16:35:49.857" v="3646" actId="207"/>
          <ac:spMkLst>
            <pc:docMk/>
            <pc:sldMk cId="4147779818" sldId="265"/>
            <ac:spMk id="54" creationId="{D31179AD-45A3-D03D-CB4A-7DE6A7ACF3F8}"/>
          </ac:spMkLst>
        </pc:spChg>
        <pc:spChg chg="mod">
          <ac:chgData name="Sidonie Bellot" userId="f041fed5-3b29-4fbe-b39f-1eb3a2a2735c" providerId="ADAL" clId="{B9C27054-782E-4CE7-AB41-5A708441F3A0}" dt="2023-09-23T16:33:15.476" v="3624" actId="1076"/>
          <ac:spMkLst>
            <pc:docMk/>
            <pc:sldMk cId="4147779818" sldId="265"/>
            <ac:spMk id="61" creationId="{96678E65-2DF9-A558-387D-B6E3C841F1B2}"/>
          </ac:spMkLst>
        </pc:spChg>
        <pc:spChg chg="mod">
          <ac:chgData name="Sidonie Bellot" userId="f041fed5-3b29-4fbe-b39f-1eb3a2a2735c" providerId="ADAL" clId="{B9C27054-782E-4CE7-AB41-5A708441F3A0}" dt="2023-09-23T16:35:08.389" v="3642" actId="1076"/>
          <ac:spMkLst>
            <pc:docMk/>
            <pc:sldMk cId="4147779818" sldId="265"/>
            <ac:spMk id="67" creationId="{D6168EDF-4F15-29F5-4EB4-F9DA42009F7B}"/>
          </ac:spMkLst>
        </pc:spChg>
        <pc:spChg chg="mod">
          <ac:chgData name="Sidonie Bellot" userId="f041fed5-3b29-4fbe-b39f-1eb3a2a2735c" providerId="ADAL" clId="{B9C27054-782E-4CE7-AB41-5A708441F3A0}" dt="2023-09-23T16:35:08.389" v="3642" actId="1076"/>
          <ac:spMkLst>
            <pc:docMk/>
            <pc:sldMk cId="4147779818" sldId="265"/>
            <ac:spMk id="97" creationId="{A337A6B5-C9F8-6E40-BECB-03E8FA3C44F2}"/>
          </ac:spMkLst>
        </pc:spChg>
        <pc:picChg chg="mod ord">
          <ac:chgData name="Sidonie Bellot" userId="f041fed5-3b29-4fbe-b39f-1eb3a2a2735c" providerId="ADAL" clId="{B9C27054-782E-4CE7-AB41-5A708441F3A0}" dt="2023-09-23T16:33:20.902" v="3625" actId="167"/>
          <ac:picMkLst>
            <pc:docMk/>
            <pc:sldMk cId="4147779818" sldId="265"/>
            <ac:picMk id="56" creationId="{A219D7BD-FFA6-ADE7-44D0-E397613F55DC}"/>
          </ac:picMkLst>
        </pc:picChg>
        <pc:picChg chg="del">
          <ac:chgData name="Sidonie Bellot" userId="f041fed5-3b29-4fbe-b39f-1eb3a2a2735c" providerId="ADAL" clId="{B9C27054-782E-4CE7-AB41-5A708441F3A0}" dt="2023-09-23T10:45:03.096" v="126" actId="21"/>
          <ac:picMkLst>
            <pc:docMk/>
            <pc:sldMk cId="4147779818" sldId="265"/>
            <ac:picMk id="63" creationId="{473F83D3-EFFD-041D-4970-8077EEECF5E6}"/>
          </ac:picMkLst>
        </pc:picChg>
        <pc:picChg chg="del">
          <ac:chgData name="Sidonie Bellot" userId="f041fed5-3b29-4fbe-b39f-1eb3a2a2735c" providerId="ADAL" clId="{B9C27054-782E-4CE7-AB41-5A708441F3A0}" dt="2023-09-23T10:45:03.096" v="126" actId="21"/>
          <ac:picMkLst>
            <pc:docMk/>
            <pc:sldMk cId="4147779818" sldId="265"/>
            <ac:picMk id="65" creationId="{C873C891-8F5B-307F-6D83-6F3C67254908}"/>
          </ac:picMkLst>
        </pc:picChg>
        <pc:cxnChg chg="mod">
          <ac:chgData name="Sidonie Bellot" userId="f041fed5-3b29-4fbe-b39f-1eb3a2a2735c" providerId="ADAL" clId="{B9C27054-782E-4CE7-AB41-5A708441F3A0}" dt="2023-09-23T16:35:08.389" v="3642" actId="1076"/>
          <ac:cxnSpMkLst>
            <pc:docMk/>
            <pc:sldMk cId="4147779818" sldId="265"/>
            <ac:cxnSpMk id="30" creationId="{911EA1E7-6D29-EC5F-F71A-DF23E3AFC5F1}"/>
          </ac:cxnSpMkLst>
        </pc:cxnChg>
        <pc:cxnChg chg="mod">
          <ac:chgData name="Sidonie Bellot" userId="f041fed5-3b29-4fbe-b39f-1eb3a2a2735c" providerId="ADAL" clId="{B9C27054-782E-4CE7-AB41-5A708441F3A0}" dt="2023-09-23T16:35:08.389" v="3642" actId="1076"/>
          <ac:cxnSpMkLst>
            <pc:docMk/>
            <pc:sldMk cId="4147779818" sldId="265"/>
            <ac:cxnSpMk id="32" creationId="{D5DB890D-24A7-3BB5-EE84-DE80AFFCB494}"/>
          </ac:cxnSpMkLst>
        </pc:cxnChg>
        <pc:cxnChg chg="mod">
          <ac:chgData name="Sidonie Bellot" userId="f041fed5-3b29-4fbe-b39f-1eb3a2a2735c" providerId="ADAL" clId="{B9C27054-782E-4CE7-AB41-5A708441F3A0}" dt="2023-09-23T16:35:08.389" v="3642" actId="1076"/>
          <ac:cxnSpMkLst>
            <pc:docMk/>
            <pc:sldMk cId="4147779818" sldId="265"/>
            <ac:cxnSpMk id="38" creationId="{D5B7AADB-B2E2-66A3-E634-3D8CABB9892B}"/>
          </ac:cxnSpMkLst>
        </pc:cxnChg>
        <pc:cxnChg chg="mod">
          <ac:chgData name="Sidonie Bellot" userId="f041fed5-3b29-4fbe-b39f-1eb3a2a2735c" providerId="ADAL" clId="{B9C27054-782E-4CE7-AB41-5A708441F3A0}" dt="2023-09-23T16:35:08.389" v="3642" actId="1076"/>
          <ac:cxnSpMkLst>
            <pc:docMk/>
            <pc:sldMk cId="4147779818" sldId="265"/>
            <ac:cxnSpMk id="40" creationId="{C80E432F-21D6-6463-A6F3-F636C9197F74}"/>
          </ac:cxnSpMkLst>
        </pc:cxnChg>
        <pc:cxnChg chg="mod">
          <ac:chgData name="Sidonie Bellot" userId="f041fed5-3b29-4fbe-b39f-1eb3a2a2735c" providerId="ADAL" clId="{B9C27054-782E-4CE7-AB41-5A708441F3A0}" dt="2023-09-23T16:35:08.389" v="3642" actId="1076"/>
          <ac:cxnSpMkLst>
            <pc:docMk/>
            <pc:sldMk cId="4147779818" sldId="265"/>
            <ac:cxnSpMk id="41" creationId="{7D7BA056-C9F5-0899-0EA7-810ADE434E37}"/>
          </ac:cxnSpMkLst>
        </pc:cxnChg>
        <pc:cxnChg chg="mod">
          <ac:chgData name="Sidonie Bellot" userId="f041fed5-3b29-4fbe-b39f-1eb3a2a2735c" providerId="ADAL" clId="{B9C27054-782E-4CE7-AB41-5A708441F3A0}" dt="2023-09-23T16:35:08.389" v="3642" actId="1076"/>
          <ac:cxnSpMkLst>
            <pc:docMk/>
            <pc:sldMk cId="4147779818" sldId="265"/>
            <ac:cxnSpMk id="46" creationId="{DEA4D3DB-054A-5DC0-C41E-531820509CE9}"/>
          </ac:cxnSpMkLst>
        </pc:cxnChg>
        <pc:cxnChg chg="mod">
          <ac:chgData name="Sidonie Bellot" userId="f041fed5-3b29-4fbe-b39f-1eb3a2a2735c" providerId="ADAL" clId="{B9C27054-782E-4CE7-AB41-5A708441F3A0}" dt="2023-09-23T16:35:08.389" v="3642" actId="1076"/>
          <ac:cxnSpMkLst>
            <pc:docMk/>
            <pc:sldMk cId="4147779818" sldId="265"/>
            <ac:cxnSpMk id="47" creationId="{AA930DD3-4B07-0512-592D-513125B8B173}"/>
          </ac:cxnSpMkLst>
        </pc:cxnChg>
        <pc:cxnChg chg="mod">
          <ac:chgData name="Sidonie Bellot" userId="f041fed5-3b29-4fbe-b39f-1eb3a2a2735c" providerId="ADAL" clId="{B9C27054-782E-4CE7-AB41-5A708441F3A0}" dt="2023-09-23T16:35:08.389" v="3642" actId="1076"/>
          <ac:cxnSpMkLst>
            <pc:docMk/>
            <pc:sldMk cId="4147779818" sldId="265"/>
            <ac:cxnSpMk id="48" creationId="{6E84FDC3-B448-A06B-8338-97B5FBA0FBF0}"/>
          </ac:cxnSpMkLst>
        </pc:cxnChg>
        <pc:cxnChg chg="mod">
          <ac:chgData name="Sidonie Bellot" userId="f041fed5-3b29-4fbe-b39f-1eb3a2a2735c" providerId="ADAL" clId="{B9C27054-782E-4CE7-AB41-5A708441F3A0}" dt="2023-09-23T16:35:08.389" v="3642" actId="1076"/>
          <ac:cxnSpMkLst>
            <pc:docMk/>
            <pc:sldMk cId="4147779818" sldId="265"/>
            <ac:cxnSpMk id="49" creationId="{3A215A84-F66A-1CE8-B8E9-E590CEEFC348}"/>
          </ac:cxnSpMkLst>
        </pc:cxnChg>
        <pc:cxnChg chg="mod">
          <ac:chgData name="Sidonie Bellot" userId="f041fed5-3b29-4fbe-b39f-1eb3a2a2735c" providerId="ADAL" clId="{B9C27054-782E-4CE7-AB41-5A708441F3A0}" dt="2023-09-23T16:35:08.389" v="3642" actId="1076"/>
          <ac:cxnSpMkLst>
            <pc:docMk/>
            <pc:sldMk cId="4147779818" sldId="265"/>
            <ac:cxnSpMk id="50" creationId="{E8B2B151-3300-A0F9-B23E-B66152CFC122}"/>
          </ac:cxnSpMkLst>
        </pc:cxnChg>
        <pc:cxnChg chg="mod">
          <ac:chgData name="Sidonie Bellot" userId="f041fed5-3b29-4fbe-b39f-1eb3a2a2735c" providerId="ADAL" clId="{B9C27054-782E-4CE7-AB41-5A708441F3A0}" dt="2023-09-23T16:35:08.389" v="3642" actId="1076"/>
          <ac:cxnSpMkLst>
            <pc:docMk/>
            <pc:sldMk cId="4147779818" sldId="265"/>
            <ac:cxnSpMk id="51" creationId="{364904FD-2D6C-BE30-888F-93F6621BA673}"/>
          </ac:cxnSpMkLst>
        </pc:cxnChg>
        <pc:cxnChg chg="mod">
          <ac:chgData name="Sidonie Bellot" userId="f041fed5-3b29-4fbe-b39f-1eb3a2a2735c" providerId="ADAL" clId="{B9C27054-782E-4CE7-AB41-5A708441F3A0}" dt="2023-09-23T16:35:08.389" v="3642" actId="1076"/>
          <ac:cxnSpMkLst>
            <pc:docMk/>
            <pc:sldMk cId="4147779818" sldId="265"/>
            <ac:cxnSpMk id="52" creationId="{185AC3AB-D154-D4A6-627A-8FCED2648470}"/>
          </ac:cxnSpMkLst>
        </pc:cxnChg>
      </pc:sldChg>
      <pc:sldChg chg="modSp mod">
        <pc:chgData name="Sidonie Bellot" userId="f041fed5-3b29-4fbe-b39f-1eb3a2a2735c" providerId="ADAL" clId="{B9C27054-782E-4CE7-AB41-5A708441F3A0}" dt="2023-09-23T11:51:03.868" v="621" actId="20577"/>
        <pc:sldMkLst>
          <pc:docMk/>
          <pc:sldMk cId="157383942" sldId="266"/>
        </pc:sldMkLst>
        <pc:spChg chg="mod">
          <ac:chgData name="Sidonie Bellot" userId="f041fed5-3b29-4fbe-b39f-1eb3a2a2735c" providerId="ADAL" clId="{B9C27054-782E-4CE7-AB41-5A708441F3A0}" dt="2023-09-23T11:51:03.868" v="621" actId="20577"/>
          <ac:spMkLst>
            <pc:docMk/>
            <pc:sldMk cId="157383942" sldId="266"/>
            <ac:spMk id="11" creationId="{0140B44F-9B22-03EE-A494-44B4FD0E4597}"/>
          </ac:spMkLst>
        </pc:spChg>
      </pc:sldChg>
      <pc:sldChg chg="addSp delSp modSp mod">
        <pc:chgData name="Sidonie Bellot" userId="f041fed5-3b29-4fbe-b39f-1eb3a2a2735c" providerId="ADAL" clId="{B9C27054-782E-4CE7-AB41-5A708441F3A0}" dt="2023-09-23T16:32:39.242" v="3622" actId="207"/>
        <pc:sldMkLst>
          <pc:docMk/>
          <pc:sldMk cId="1577821601" sldId="267"/>
        </pc:sldMkLst>
        <pc:spChg chg="mod">
          <ac:chgData name="Sidonie Bellot" userId="f041fed5-3b29-4fbe-b39f-1eb3a2a2735c" providerId="ADAL" clId="{B9C27054-782E-4CE7-AB41-5A708441F3A0}" dt="2023-09-23T16:28:16.968" v="3572" actId="1076"/>
          <ac:spMkLst>
            <pc:docMk/>
            <pc:sldMk cId="1577821601" sldId="267"/>
            <ac:spMk id="2" creationId="{F5D76CA9-ABAC-BCE5-4B13-7509AE4F8BF5}"/>
          </ac:spMkLst>
        </pc:spChg>
        <pc:spChg chg="mod">
          <ac:chgData name="Sidonie Bellot" userId="f041fed5-3b29-4fbe-b39f-1eb3a2a2735c" providerId="ADAL" clId="{B9C27054-782E-4CE7-AB41-5A708441F3A0}" dt="2023-09-23T16:23:34.526" v="3486" actId="1035"/>
          <ac:spMkLst>
            <pc:docMk/>
            <pc:sldMk cId="1577821601" sldId="267"/>
            <ac:spMk id="3" creationId="{97772698-0265-7240-A353-861E3555A445}"/>
          </ac:spMkLst>
        </pc:spChg>
        <pc:spChg chg="add mod">
          <ac:chgData name="Sidonie Bellot" userId="f041fed5-3b29-4fbe-b39f-1eb3a2a2735c" providerId="ADAL" clId="{B9C27054-782E-4CE7-AB41-5A708441F3A0}" dt="2023-09-23T16:24:56.324" v="3537" actId="1076"/>
          <ac:spMkLst>
            <pc:docMk/>
            <pc:sldMk cId="1577821601" sldId="267"/>
            <ac:spMk id="4" creationId="{60EF9E43-E4C5-5790-EA4C-A586696DAEF9}"/>
          </ac:spMkLst>
        </pc:spChg>
        <pc:spChg chg="mod">
          <ac:chgData name="Sidonie Bellot" userId="f041fed5-3b29-4fbe-b39f-1eb3a2a2735c" providerId="ADAL" clId="{B9C27054-782E-4CE7-AB41-5A708441F3A0}" dt="2023-09-23T16:25:39.061" v="3543" actId="1076"/>
          <ac:spMkLst>
            <pc:docMk/>
            <pc:sldMk cId="1577821601" sldId="267"/>
            <ac:spMk id="5" creationId="{A749C5CB-CE84-A305-D3C0-1B0C1D72770A}"/>
          </ac:spMkLst>
        </pc:spChg>
        <pc:spChg chg="mod">
          <ac:chgData name="Sidonie Bellot" userId="f041fed5-3b29-4fbe-b39f-1eb3a2a2735c" providerId="ADAL" clId="{B9C27054-782E-4CE7-AB41-5A708441F3A0}" dt="2023-09-23T16:25:17.752" v="3538" actId="14100"/>
          <ac:spMkLst>
            <pc:docMk/>
            <pc:sldMk cId="1577821601" sldId="267"/>
            <ac:spMk id="6" creationId="{B23E8A0F-9548-446A-F9F7-33E3FFC9009A}"/>
          </ac:spMkLst>
        </pc:spChg>
        <pc:spChg chg="mod">
          <ac:chgData name="Sidonie Bellot" userId="f041fed5-3b29-4fbe-b39f-1eb3a2a2735c" providerId="ADAL" clId="{B9C27054-782E-4CE7-AB41-5A708441F3A0}" dt="2023-09-23T16:25:28.359" v="3540" actId="1076"/>
          <ac:spMkLst>
            <pc:docMk/>
            <pc:sldMk cId="1577821601" sldId="267"/>
            <ac:spMk id="7" creationId="{B0D29777-842A-06C5-FF20-DD93E0118FD2}"/>
          </ac:spMkLst>
        </pc:spChg>
        <pc:spChg chg="mod">
          <ac:chgData name="Sidonie Bellot" userId="f041fed5-3b29-4fbe-b39f-1eb3a2a2735c" providerId="ADAL" clId="{B9C27054-782E-4CE7-AB41-5A708441F3A0}" dt="2023-09-23T16:25:26.331" v="3539" actId="1076"/>
          <ac:spMkLst>
            <pc:docMk/>
            <pc:sldMk cId="1577821601" sldId="267"/>
            <ac:spMk id="8" creationId="{3FCD954A-441B-9DC7-FE16-E9B2C0218A85}"/>
          </ac:spMkLst>
        </pc:spChg>
        <pc:spChg chg="mod">
          <ac:chgData name="Sidonie Bellot" userId="f041fed5-3b29-4fbe-b39f-1eb3a2a2735c" providerId="ADAL" clId="{B9C27054-782E-4CE7-AB41-5A708441F3A0}" dt="2023-09-23T16:25:32.686" v="3542" actId="1076"/>
          <ac:spMkLst>
            <pc:docMk/>
            <pc:sldMk cId="1577821601" sldId="267"/>
            <ac:spMk id="9" creationId="{7E984820-1B63-8DB5-5FA9-1362032FCD16}"/>
          </ac:spMkLst>
        </pc:spChg>
        <pc:spChg chg="mod">
          <ac:chgData name="Sidonie Bellot" userId="f041fed5-3b29-4fbe-b39f-1eb3a2a2735c" providerId="ADAL" clId="{B9C27054-782E-4CE7-AB41-5A708441F3A0}" dt="2023-09-23T16:25:30.161" v="3541" actId="1076"/>
          <ac:spMkLst>
            <pc:docMk/>
            <pc:sldMk cId="1577821601" sldId="267"/>
            <ac:spMk id="10" creationId="{6F60FB9E-C010-B902-1673-0AFBBA8AF63A}"/>
          </ac:spMkLst>
        </pc:spChg>
        <pc:spChg chg="mod">
          <ac:chgData name="Sidonie Bellot" userId="f041fed5-3b29-4fbe-b39f-1eb3a2a2735c" providerId="ADAL" clId="{B9C27054-782E-4CE7-AB41-5A708441F3A0}" dt="2023-09-23T16:26:12.833" v="3561" actId="20577"/>
          <ac:spMkLst>
            <pc:docMk/>
            <pc:sldMk cId="1577821601" sldId="267"/>
            <ac:spMk id="11" creationId="{A02028CE-C8CE-774F-53F5-826B5AC14E4A}"/>
          </ac:spMkLst>
        </pc:spChg>
        <pc:spChg chg="mod">
          <ac:chgData name="Sidonie Bellot" userId="f041fed5-3b29-4fbe-b39f-1eb3a2a2735c" providerId="ADAL" clId="{B9C27054-782E-4CE7-AB41-5A708441F3A0}" dt="2023-09-23T16:29:34.288" v="3612" actId="255"/>
          <ac:spMkLst>
            <pc:docMk/>
            <pc:sldMk cId="1577821601" sldId="267"/>
            <ac:spMk id="12" creationId="{CA219480-A619-ED4D-53D6-8BD894DB5E66}"/>
          </ac:spMkLst>
        </pc:spChg>
        <pc:spChg chg="mod">
          <ac:chgData name="Sidonie Bellot" userId="f041fed5-3b29-4fbe-b39f-1eb3a2a2735c" providerId="ADAL" clId="{B9C27054-782E-4CE7-AB41-5A708441F3A0}" dt="2023-09-23T16:23:34.526" v="3486" actId="1035"/>
          <ac:spMkLst>
            <pc:docMk/>
            <pc:sldMk cId="1577821601" sldId="267"/>
            <ac:spMk id="13" creationId="{C55E244E-FB61-F5BA-20CD-58ECC0CFE388}"/>
          </ac:spMkLst>
        </pc:spChg>
        <pc:spChg chg="mod">
          <ac:chgData name="Sidonie Bellot" userId="f041fed5-3b29-4fbe-b39f-1eb3a2a2735c" providerId="ADAL" clId="{B9C27054-782E-4CE7-AB41-5A708441F3A0}" dt="2023-09-23T16:25:45.654" v="3544" actId="1076"/>
          <ac:spMkLst>
            <pc:docMk/>
            <pc:sldMk cId="1577821601" sldId="267"/>
            <ac:spMk id="14" creationId="{0CDDDBFB-7A35-6FEB-EE7E-A5213E143D09}"/>
          </ac:spMkLst>
        </pc:spChg>
        <pc:spChg chg="mod">
          <ac:chgData name="Sidonie Bellot" userId="f041fed5-3b29-4fbe-b39f-1eb3a2a2735c" providerId="ADAL" clId="{B9C27054-782E-4CE7-AB41-5A708441F3A0}" dt="2023-09-23T16:23:44.983" v="3508" actId="1035"/>
          <ac:spMkLst>
            <pc:docMk/>
            <pc:sldMk cId="1577821601" sldId="267"/>
            <ac:spMk id="15" creationId="{31C62528-4BC8-6F55-7163-9FDDF9E4E675}"/>
          </ac:spMkLst>
        </pc:spChg>
        <pc:spChg chg="mod">
          <ac:chgData name="Sidonie Bellot" userId="f041fed5-3b29-4fbe-b39f-1eb3a2a2735c" providerId="ADAL" clId="{B9C27054-782E-4CE7-AB41-5A708441F3A0}" dt="2023-09-23T16:25:54.417" v="3546" actId="255"/>
          <ac:spMkLst>
            <pc:docMk/>
            <pc:sldMk cId="1577821601" sldId="267"/>
            <ac:spMk id="17" creationId="{448C0141-C0BF-32D5-DFD9-BD3F2744A48B}"/>
          </ac:spMkLst>
        </pc:spChg>
        <pc:spChg chg="mod">
          <ac:chgData name="Sidonie Bellot" userId="f041fed5-3b29-4fbe-b39f-1eb3a2a2735c" providerId="ADAL" clId="{B9C27054-782E-4CE7-AB41-5A708441F3A0}" dt="2023-09-23T16:25:54.417" v="3546" actId="255"/>
          <ac:spMkLst>
            <pc:docMk/>
            <pc:sldMk cId="1577821601" sldId="267"/>
            <ac:spMk id="18" creationId="{E4E53D96-8969-0861-9D0B-280A666DE316}"/>
          </ac:spMkLst>
        </pc:spChg>
        <pc:spChg chg="mod">
          <ac:chgData name="Sidonie Bellot" userId="f041fed5-3b29-4fbe-b39f-1eb3a2a2735c" providerId="ADAL" clId="{B9C27054-782E-4CE7-AB41-5A708441F3A0}" dt="2023-09-23T16:25:54.417" v="3546" actId="255"/>
          <ac:spMkLst>
            <pc:docMk/>
            <pc:sldMk cId="1577821601" sldId="267"/>
            <ac:spMk id="19" creationId="{6F8DE2A4-82FE-07B7-A77B-C59AC5BB5C7F}"/>
          </ac:spMkLst>
        </pc:spChg>
        <pc:spChg chg="mod">
          <ac:chgData name="Sidonie Bellot" userId="f041fed5-3b29-4fbe-b39f-1eb3a2a2735c" providerId="ADAL" clId="{B9C27054-782E-4CE7-AB41-5A708441F3A0}" dt="2023-09-23T16:25:54.417" v="3546" actId="255"/>
          <ac:spMkLst>
            <pc:docMk/>
            <pc:sldMk cId="1577821601" sldId="267"/>
            <ac:spMk id="20" creationId="{9CE468B1-56B7-36AA-5537-4081F5EDC375}"/>
          </ac:spMkLst>
        </pc:spChg>
        <pc:spChg chg="mod">
          <ac:chgData name="Sidonie Bellot" userId="f041fed5-3b29-4fbe-b39f-1eb3a2a2735c" providerId="ADAL" clId="{B9C27054-782E-4CE7-AB41-5A708441F3A0}" dt="2023-09-23T16:25:54.417" v="3546" actId="255"/>
          <ac:spMkLst>
            <pc:docMk/>
            <pc:sldMk cId="1577821601" sldId="267"/>
            <ac:spMk id="22" creationId="{3614A276-8DDA-8660-BA98-E298C59D4C06}"/>
          </ac:spMkLst>
        </pc:spChg>
        <pc:spChg chg="mod">
          <ac:chgData name="Sidonie Bellot" userId="f041fed5-3b29-4fbe-b39f-1eb3a2a2735c" providerId="ADAL" clId="{B9C27054-782E-4CE7-AB41-5A708441F3A0}" dt="2023-09-23T16:25:54.417" v="3546" actId="255"/>
          <ac:spMkLst>
            <pc:docMk/>
            <pc:sldMk cId="1577821601" sldId="267"/>
            <ac:spMk id="23" creationId="{177526F2-DA62-B2E7-325A-942F5A149659}"/>
          </ac:spMkLst>
        </pc:spChg>
        <pc:spChg chg="del mod">
          <ac:chgData name="Sidonie Bellot" userId="f041fed5-3b29-4fbe-b39f-1eb3a2a2735c" providerId="ADAL" clId="{B9C27054-782E-4CE7-AB41-5A708441F3A0}" dt="2023-09-23T16:24:23.323" v="3531" actId="478"/>
          <ac:spMkLst>
            <pc:docMk/>
            <pc:sldMk cId="1577821601" sldId="267"/>
            <ac:spMk id="24" creationId="{1322BC6B-793B-4546-F32B-0D093A20D56F}"/>
          </ac:spMkLst>
        </pc:spChg>
        <pc:spChg chg="mod">
          <ac:chgData name="Sidonie Bellot" userId="f041fed5-3b29-4fbe-b39f-1eb3a2a2735c" providerId="ADAL" clId="{B9C27054-782E-4CE7-AB41-5A708441F3A0}" dt="2023-09-23T16:32:28.814" v="3620" actId="207"/>
          <ac:spMkLst>
            <pc:docMk/>
            <pc:sldMk cId="1577821601" sldId="267"/>
            <ac:spMk id="25" creationId="{B825DAC5-B39F-3932-9179-29725D6ECF5B}"/>
          </ac:spMkLst>
        </pc:spChg>
        <pc:spChg chg="mod">
          <ac:chgData name="Sidonie Bellot" userId="f041fed5-3b29-4fbe-b39f-1eb3a2a2735c" providerId="ADAL" clId="{B9C27054-782E-4CE7-AB41-5A708441F3A0}" dt="2023-09-23T16:32:34.667" v="3621" actId="207"/>
          <ac:spMkLst>
            <pc:docMk/>
            <pc:sldMk cId="1577821601" sldId="267"/>
            <ac:spMk id="26" creationId="{8B7883BE-8DAA-90C5-E823-21768EC720F8}"/>
          </ac:spMkLst>
        </pc:spChg>
        <pc:spChg chg="mod">
          <ac:chgData name="Sidonie Bellot" userId="f041fed5-3b29-4fbe-b39f-1eb3a2a2735c" providerId="ADAL" clId="{B9C27054-782E-4CE7-AB41-5A708441F3A0}" dt="2023-09-23T16:26:38.410" v="3562" actId="255"/>
          <ac:spMkLst>
            <pc:docMk/>
            <pc:sldMk cId="1577821601" sldId="267"/>
            <ac:spMk id="27" creationId="{F9D41E3D-44BD-B83F-CB31-6E81369FCD05}"/>
          </ac:spMkLst>
        </pc:spChg>
        <pc:spChg chg="mod">
          <ac:chgData name="Sidonie Bellot" userId="f041fed5-3b29-4fbe-b39f-1eb3a2a2735c" providerId="ADAL" clId="{B9C27054-782E-4CE7-AB41-5A708441F3A0}" dt="2023-09-23T16:26:38.410" v="3562" actId="255"/>
          <ac:spMkLst>
            <pc:docMk/>
            <pc:sldMk cId="1577821601" sldId="267"/>
            <ac:spMk id="28" creationId="{3DA4CD56-4848-86C9-2D3D-71B17B41B84B}"/>
          </ac:spMkLst>
        </pc:spChg>
        <pc:spChg chg="mod">
          <ac:chgData name="Sidonie Bellot" userId="f041fed5-3b29-4fbe-b39f-1eb3a2a2735c" providerId="ADAL" clId="{B9C27054-782E-4CE7-AB41-5A708441F3A0}" dt="2023-09-23T16:26:38.410" v="3562" actId="255"/>
          <ac:spMkLst>
            <pc:docMk/>
            <pc:sldMk cId="1577821601" sldId="267"/>
            <ac:spMk id="29" creationId="{79F9D5A1-31D7-642A-5B6C-4C70A128D5CC}"/>
          </ac:spMkLst>
        </pc:spChg>
        <pc:spChg chg="mod">
          <ac:chgData name="Sidonie Bellot" userId="f041fed5-3b29-4fbe-b39f-1eb3a2a2735c" providerId="ADAL" clId="{B9C27054-782E-4CE7-AB41-5A708441F3A0}" dt="2023-09-23T16:26:38.410" v="3562" actId="255"/>
          <ac:spMkLst>
            <pc:docMk/>
            <pc:sldMk cId="1577821601" sldId="267"/>
            <ac:spMk id="30" creationId="{F1AF0A17-115E-D8E1-C014-B93B9DDD2043}"/>
          </ac:spMkLst>
        </pc:spChg>
        <pc:spChg chg="mod">
          <ac:chgData name="Sidonie Bellot" userId="f041fed5-3b29-4fbe-b39f-1eb3a2a2735c" providerId="ADAL" clId="{B9C27054-782E-4CE7-AB41-5A708441F3A0}" dt="2023-09-23T16:26:38.410" v="3562" actId="255"/>
          <ac:spMkLst>
            <pc:docMk/>
            <pc:sldMk cId="1577821601" sldId="267"/>
            <ac:spMk id="31" creationId="{57368BB6-17E7-1AE2-5D6F-E6A314B96C4E}"/>
          </ac:spMkLst>
        </pc:spChg>
        <pc:spChg chg="mod">
          <ac:chgData name="Sidonie Bellot" userId="f041fed5-3b29-4fbe-b39f-1eb3a2a2735c" providerId="ADAL" clId="{B9C27054-782E-4CE7-AB41-5A708441F3A0}" dt="2023-09-23T16:26:38.410" v="3562" actId="255"/>
          <ac:spMkLst>
            <pc:docMk/>
            <pc:sldMk cId="1577821601" sldId="267"/>
            <ac:spMk id="32" creationId="{DECCCE9F-48B8-C833-F3A6-7305574314A4}"/>
          </ac:spMkLst>
        </pc:spChg>
        <pc:spChg chg="mod">
          <ac:chgData name="Sidonie Bellot" userId="f041fed5-3b29-4fbe-b39f-1eb3a2a2735c" providerId="ADAL" clId="{B9C27054-782E-4CE7-AB41-5A708441F3A0}" dt="2023-09-23T16:23:34.526" v="3486" actId="1035"/>
          <ac:spMkLst>
            <pc:docMk/>
            <pc:sldMk cId="1577821601" sldId="267"/>
            <ac:spMk id="33" creationId="{375EE0B1-C762-4911-5095-33406CEFDD4D}"/>
          </ac:spMkLst>
        </pc:spChg>
        <pc:spChg chg="mod">
          <ac:chgData name="Sidonie Bellot" userId="f041fed5-3b29-4fbe-b39f-1eb3a2a2735c" providerId="ADAL" clId="{B9C27054-782E-4CE7-AB41-5A708441F3A0}" dt="2023-09-23T16:26:52.733" v="3563" actId="1076"/>
          <ac:spMkLst>
            <pc:docMk/>
            <pc:sldMk cId="1577821601" sldId="267"/>
            <ac:spMk id="34" creationId="{F850E380-773F-B1E7-3169-E6D336CD2450}"/>
          </ac:spMkLst>
        </pc:spChg>
        <pc:spChg chg="mod">
          <ac:chgData name="Sidonie Bellot" userId="f041fed5-3b29-4fbe-b39f-1eb3a2a2735c" providerId="ADAL" clId="{B9C27054-782E-4CE7-AB41-5A708441F3A0}" dt="2023-09-23T16:26:59.077" v="3565" actId="1076"/>
          <ac:spMkLst>
            <pc:docMk/>
            <pc:sldMk cId="1577821601" sldId="267"/>
            <ac:spMk id="35" creationId="{B5D511D9-21DD-1937-C127-DEB97937F46E}"/>
          </ac:spMkLst>
        </pc:spChg>
        <pc:spChg chg="mod">
          <ac:chgData name="Sidonie Bellot" userId="f041fed5-3b29-4fbe-b39f-1eb3a2a2735c" providerId="ADAL" clId="{B9C27054-782E-4CE7-AB41-5A708441F3A0}" dt="2023-09-23T16:27:36.090" v="3568" actId="1076"/>
          <ac:spMkLst>
            <pc:docMk/>
            <pc:sldMk cId="1577821601" sldId="267"/>
            <ac:spMk id="36" creationId="{178FC02D-D568-5350-2BC6-AD655C55DDC1}"/>
          </ac:spMkLst>
        </pc:spChg>
        <pc:spChg chg="mod">
          <ac:chgData name="Sidonie Bellot" userId="f041fed5-3b29-4fbe-b39f-1eb3a2a2735c" providerId="ADAL" clId="{B9C27054-782E-4CE7-AB41-5A708441F3A0}" dt="2023-09-23T16:23:34.526" v="3486" actId="1035"/>
          <ac:spMkLst>
            <pc:docMk/>
            <pc:sldMk cId="1577821601" sldId="267"/>
            <ac:spMk id="37" creationId="{43A6C228-8FFA-4F45-76D2-C4519D3F9715}"/>
          </ac:spMkLst>
        </pc:spChg>
        <pc:spChg chg="mod">
          <ac:chgData name="Sidonie Bellot" userId="f041fed5-3b29-4fbe-b39f-1eb3a2a2735c" providerId="ADAL" clId="{B9C27054-782E-4CE7-AB41-5A708441F3A0}" dt="2023-09-23T16:23:34.526" v="3486" actId="1035"/>
          <ac:spMkLst>
            <pc:docMk/>
            <pc:sldMk cId="1577821601" sldId="267"/>
            <ac:spMk id="38" creationId="{C2951781-65B4-B918-EACD-491F40957077}"/>
          </ac:spMkLst>
        </pc:spChg>
        <pc:spChg chg="mod">
          <ac:chgData name="Sidonie Bellot" userId="f041fed5-3b29-4fbe-b39f-1eb3a2a2735c" providerId="ADAL" clId="{B9C27054-782E-4CE7-AB41-5A708441F3A0}" dt="2023-09-23T16:27:39.549" v="3569" actId="14100"/>
          <ac:spMkLst>
            <pc:docMk/>
            <pc:sldMk cId="1577821601" sldId="267"/>
            <ac:spMk id="39" creationId="{B81FB953-3B65-EB9E-86D3-6904B9CDB9A8}"/>
          </ac:spMkLst>
        </pc:spChg>
        <pc:spChg chg="mod">
          <ac:chgData name="Sidonie Bellot" userId="f041fed5-3b29-4fbe-b39f-1eb3a2a2735c" providerId="ADAL" clId="{B9C27054-782E-4CE7-AB41-5A708441F3A0}" dt="2023-09-23T16:32:39.242" v="3622" actId="207"/>
          <ac:spMkLst>
            <pc:docMk/>
            <pc:sldMk cId="1577821601" sldId="267"/>
            <ac:spMk id="40" creationId="{A6A353BB-D65B-66EC-6798-B9AF4DA62F00}"/>
          </ac:spMkLst>
        </pc:spChg>
        <pc:spChg chg="mod">
          <ac:chgData name="Sidonie Bellot" userId="f041fed5-3b29-4fbe-b39f-1eb3a2a2735c" providerId="ADAL" clId="{B9C27054-782E-4CE7-AB41-5A708441F3A0}" dt="2023-09-23T16:23:34.526" v="3486" actId="1035"/>
          <ac:spMkLst>
            <pc:docMk/>
            <pc:sldMk cId="1577821601" sldId="267"/>
            <ac:spMk id="41" creationId="{5C9F79D6-1203-070C-A1AA-55DFC0FB010D}"/>
          </ac:spMkLst>
        </pc:spChg>
        <pc:spChg chg="mod">
          <ac:chgData name="Sidonie Bellot" userId="f041fed5-3b29-4fbe-b39f-1eb3a2a2735c" providerId="ADAL" clId="{B9C27054-782E-4CE7-AB41-5A708441F3A0}" dt="2023-09-23T16:23:34.526" v="3486" actId="1035"/>
          <ac:spMkLst>
            <pc:docMk/>
            <pc:sldMk cId="1577821601" sldId="267"/>
            <ac:spMk id="42" creationId="{FB1F7F88-5C91-D3FB-16DC-AEECB035E421}"/>
          </ac:spMkLst>
        </pc:spChg>
        <pc:picChg chg="add mod">
          <ac:chgData name="Sidonie Bellot" userId="f041fed5-3b29-4fbe-b39f-1eb3a2a2735c" providerId="ADAL" clId="{B9C27054-782E-4CE7-AB41-5A708441F3A0}" dt="2023-09-23T16:32:06.472" v="3619" actId="207"/>
          <ac:picMkLst>
            <pc:docMk/>
            <pc:sldMk cId="1577821601" sldId="267"/>
            <ac:picMk id="21" creationId="{E13094E9-3C6C-1D35-8A46-93ED1841B371}"/>
          </ac:picMkLst>
        </pc:picChg>
        <pc:picChg chg="mod">
          <ac:chgData name="Sidonie Bellot" userId="f041fed5-3b29-4fbe-b39f-1eb3a2a2735c" providerId="ADAL" clId="{B9C27054-782E-4CE7-AB41-5A708441F3A0}" dt="2023-09-23T16:28:03.091" v="3571" actId="207"/>
          <ac:picMkLst>
            <pc:docMk/>
            <pc:sldMk cId="1577821601" sldId="267"/>
            <ac:picMk id="44" creationId="{9445C139-A578-C57D-67AA-7F312E1FB8CC}"/>
          </ac:picMkLst>
        </pc:picChg>
      </pc:sldChg>
      <pc:sldChg chg="modSp mod ord">
        <pc:chgData name="Sidonie Bellot" userId="f041fed5-3b29-4fbe-b39f-1eb3a2a2735c" providerId="ADAL" clId="{B9C27054-782E-4CE7-AB41-5A708441F3A0}" dt="2023-09-23T17:19:53.284" v="4432"/>
        <pc:sldMkLst>
          <pc:docMk/>
          <pc:sldMk cId="3102638547" sldId="271"/>
        </pc:sldMkLst>
        <pc:spChg chg="mod">
          <ac:chgData name="Sidonie Bellot" userId="f041fed5-3b29-4fbe-b39f-1eb3a2a2735c" providerId="ADAL" clId="{B9C27054-782E-4CE7-AB41-5A708441F3A0}" dt="2023-09-23T11:04:11.990" v="230" actId="13926"/>
          <ac:spMkLst>
            <pc:docMk/>
            <pc:sldMk cId="3102638547" sldId="271"/>
            <ac:spMk id="20" creationId="{06ADEF8A-FA95-55D8-1FFC-2A16D1D70767}"/>
          </ac:spMkLst>
        </pc:spChg>
        <pc:spChg chg="mod">
          <ac:chgData name="Sidonie Bellot" userId="f041fed5-3b29-4fbe-b39f-1eb3a2a2735c" providerId="ADAL" clId="{B9C27054-782E-4CE7-AB41-5A708441F3A0}" dt="2023-09-23T11:04:11.990" v="230" actId="13926"/>
          <ac:spMkLst>
            <pc:docMk/>
            <pc:sldMk cId="3102638547" sldId="271"/>
            <ac:spMk id="44" creationId="{F5DDD54B-3250-C998-E25F-B71102FB04D1}"/>
          </ac:spMkLst>
        </pc:spChg>
      </pc:sldChg>
      <pc:sldChg chg="addSp delSp modSp del mod ord">
        <pc:chgData name="Sidonie Bellot" userId="f041fed5-3b29-4fbe-b39f-1eb3a2a2735c" providerId="ADAL" clId="{B9C27054-782E-4CE7-AB41-5A708441F3A0}" dt="2023-09-23T17:04:06.922" v="4210" actId="47"/>
        <pc:sldMkLst>
          <pc:docMk/>
          <pc:sldMk cId="3685043205" sldId="273"/>
        </pc:sldMkLst>
        <pc:spChg chg="add mod">
          <ac:chgData name="Sidonie Bellot" userId="f041fed5-3b29-4fbe-b39f-1eb3a2a2735c" providerId="ADAL" clId="{B9C27054-782E-4CE7-AB41-5A708441F3A0}" dt="2023-09-23T10:49:10.546" v="143"/>
          <ac:spMkLst>
            <pc:docMk/>
            <pc:sldMk cId="3685043205" sldId="273"/>
            <ac:spMk id="5" creationId="{F304442F-C127-DA12-A441-D6DBD41982CB}"/>
          </ac:spMkLst>
        </pc:spChg>
        <pc:spChg chg="add del mod">
          <ac:chgData name="Sidonie Bellot" userId="f041fed5-3b29-4fbe-b39f-1eb3a2a2735c" providerId="ADAL" clId="{B9C27054-782E-4CE7-AB41-5A708441F3A0}" dt="2023-09-23T15:15:44.494" v="1740" actId="478"/>
          <ac:spMkLst>
            <pc:docMk/>
            <pc:sldMk cId="3685043205" sldId="273"/>
            <ac:spMk id="6" creationId="{BF6D79A9-8377-6C5F-71F9-EF7DF25BCFCB}"/>
          </ac:spMkLst>
        </pc:spChg>
        <pc:spChg chg="add del mod">
          <ac:chgData name="Sidonie Bellot" userId="f041fed5-3b29-4fbe-b39f-1eb3a2a2735c" providerId="ADAL" clId="{B9C27054-782E-4CE7-AB41-5A708441F3A0}" dt="2023-09-23T15:15:44.494" v="1740" actId="478"/>
          <ac:spMkLst>
            <pc:docMk/>
            <pc:sldMk cId="3685043205" sldId="273"/>
            <ac:spMk id="7" creationId="{46E64D1C-8FC4-7793-1ECB-40E4AC2673AE}"/>
          </ac:spMkLst>
        </pc:spChg>
        <pc:spChg chg="add del mod">
          <ac:chgData name="Sidonie Bellot" userId="f041fed5-3b29-4fbe-b39f-1eb3a2a2735c" providerId="ADAL" clId="{B9C27054-782E-4CE7-AB41-5A708441F3A0}" dt="2023-09-23T15:15:44.494" v="1740" actId="478"/>
          <ac:spMkLst>
            <pc:docMk/>
            <pc:sldMk cId="3685043205" sldId="273"/>
            <ac:spMk id="8" creationId="{A3045578-48F7-CA87-BA1D-6DDBB521488C}"/>
          </ac:spMkLst>
        </pc:spChg>
        <pc:spChg chg="add del mod">
          <ac:chgData name="Sidonie Bellot" userId="f041fed5-3b29-4fbe-b39f-1eb3a2a2735c" providerId="ADAL" clId="{B9C27054-782E-4CE7-AB41-5A708441F3A0}" dt="2023-09-23T15:15:44.494" v="1740" actId="478"/>
          <ac:spMkLst>
            <pc:docMk/>
            <pc:sldMk cId="3685043205" sldId="273"/>
            <ac:spMk id="9" creationId="{2C34D7B6-D566-A398-1C90-2665FAA84933}"/>
          </ac:spMkLst>
        </pc:spChg>
        <pc:spChg chg="add del mod">
          <ac:chgData name="Sidonie Bellot" userId="f041fed5-3b29-4fbe-b39f-1eb3a2a2735c" providerId="ADAL" clId="{B9C27054-782E-4CE7-AB41-5A708441F3A0}" dt="2023-09-23T15:15:44.494" v="1740" actId="478"/>
          <ac:spMkLst>
            <pc:docMk/>
            <pc:sldMk cId="3685043205" sldId="273"/>
            <ac:spMk id="10" creationId="{66FA241E-BD67-AE85-5E40-91D7E2E5DDA8}"/>
          </ac:spMkLst>
        </pc:spChg>
        <pc:spChg chg="add del mod">
          <ac:chgData name="Sidonie Bellot" userId="f041fed5-3b29-4fbe-b39f-1eb3a2a2735c" providerId="ADAL" clId="{B9C27054-782E-4CE7-AB41-5A708441F3A0}" dt="2023-09-23T15:15:44.494" v="1740" actId="478"/>
          <ac:spMkLst>
            <pc:docMk/>
            <pc:sldMk cId="3685043205" sldId="273"/>
            <ac:spMk id="11" creationId="{5A3A034A-EB69-7A6C-18B3-20DADC2A554D}"/>
          </ac:spMkLst>
        </pc:spChg>
        <pc:spChg chg="add del mod">
          <ac:chgData name="Sidonie Bellot" userId="f041fed5-3b29-4fbe-b39f-1eb3a2a2735c" providerId="ADAL" clId="{B9C27054-782E-4CE7-AB41-5A708441F3A0}" dt="2023-09-23T15:15:44.494" v="1740" actId="478"/>
          <ac:spMkLst>
            <pc:docMk/>
            <pc:sldMk cId="3685043205" sldId="273"/>
            <ac:spMk id="12" creationId="{B0CEF551-B6A1-172F-A207-EB76D7395B08}"/>
          </ac:spMkLst>
        </pc:spChg>
        <pc:spChg chg="add del mod">
          <ac:chgData name="Sidonie Bellot" userId="f041fed5-3b29-4fbe-b39f-1eb3a2a2735c" providerId="ADAL" clId="{B9C27054-782E-4CE7-AB41-5A708441F3A0}" dt="2023-09-23T15:15:44.494" v="1740" actId="478"/>
          <ac:spMkLst>
            <pc:docMk/>
            <pc:sldMk cId="3685043205" sldId="273"/>
            <ac:spMk id="13" creationId="{52B2C33A-2C3F-448F-DC95-0BA22B4ED37A}"/>
          </ac:spMkLst>
        </pc:spChg>
        <pc:spChg chg="add mod">
          <ac:chgData name="Sidonie Bellot" userId="f041fed5-3b29-4fbe-b39f-1eb3a2a2735c" providerId="ADAL" clId="{B9C27054-782E-4CE7-AB41-5A708441F3A0}" dt="2023-09-23T15:13:27.658" v="1723" actId="164"/>
          <ac:spMkLst>
            <pc:docMk/>
            <pc:sldMk cId="3685043205" sldId="273"/>
            <ac:spMk id="16" creationId="{298AE57E-2602-6D9F-602B-DADA396A5947}"/>
          </ac:spMkLst>
        </pc:spChg>
        <pc:spChg chg="add mod">
          <ac:chgData name="Sidonie Bellot" userId="f041fed5-3b29-4fbe-b39f-1eb3a2a2735c" providerId="ADAL" clId="{B9C27054-782E-4CE7-AB41-5A708441F3A0}" dt="2023-09-23T15:13:27.658" v="1723" actId="164"/>
          <ac:spMkLst>
            <pc:docMk/>
            <pc:sldMk cId="3685043205" sldId="273"/>
            <ac:spMk id="17" creationId="{A364D64B-8481-5B24-4110-2967F30FE7CA}"/>
          </ac:spMkLst>
        </pc:spChg>
        <pc:spChg chg="add del mod">
          <ac:chgData name="Sidonie Bellot" userId="f041fed5-3b29-4fbe-b39f-1eb3a2a2735c" providerId="ADAL" clId="{B9C27054-782E-4CE7-AB41-5A708441F3A0}" dt="2023-09-23T13:33:04.137" v="1631" actId="478"/>
          <ac:spMkLst>
            <pc:docMk/>
            <pc:sldMk cId="3685043205" sldId="273"/>
            <ac:spMk id="18" creationId="{9E858F1F-2A7B-0C6A-B40C-BE9A9B3F8C6F}"/>
          </ac:spMkLst>
        </pc:spChg>
        <pc:spChg chg="add mod">
          <ac:chgData name="Sidonie Bellot" userId="f041fed5-3b29-4fbe-b39f-1eb3a2a2735c" providerId="ADAL" clId="{B9C27054-782E-4CE7-AB41-5A708441F3A0}" dt="2023-09-23T15:13:27.658" v="1723" actId="164"/>
          <ac:spMkLst>
            <pc:docMk/>
            <pc:sldMk cId="3685043205" sldId="273"/>
            <ac:spMk id="19" creationId="{375E4AE6-1EB2-8BF6-A13A-21F9A8184880}"/>
          </ac:spMkLst>
        </pc:spChg>
        <pc:spChg chg="add mod">
          <ac:chgData name="Sidonie Bellot" userId="f041fed5-3b29-4fbe-b39f-1eb3a2a2735c" providerId="ADAL" clId="{B9C27054-782E-4CE7-AB41-5A708441F3A0}" dt="2023-09-23T15:13:27.658" v="1723" actId="164"/>
          <ac:spMkLst>
            <pc:docMk/>
            <pc:sldMk cId="3685043205" sldId="273"/>
            <ac:spMk id="20" creationId="{C784FCC4-ED12-9853-E671-33385E58248C}"/>
          </ac:spMkLst>
        </pc:spChg>
        <pc:spChg chg="add mod">
          <ac:chgData name="Sidonie Bellot" userId="f041fed5-3b29-4fbe-b39f-1eb3a2a2735c" providerId="ADAL" clId="{B9C27054-782E-4CE7-AB41-5A708441F3A0}" dt="2023-09-23T15:13:27.658" v="1723" actId="164"/>
          <ac:spMkLst>
            <pc:docMk/>
            <pc:sldMk cId="3685043205" sldId="273"/>
            <ac:spMk id="21" creationId="{792AB2E5-8549-9089-2EF5-2C571C98889E}"/>
          </ac:spMkLst>
        </pc:spChg>
        <pc:spChg chg="add mod topLvl">
          <ac:chgData name="Sidonie Bellot" userId="f041fed5-3b29-4fbe-b39f-1eb3a2a2735c" providerId="ADAL" clId="{B9C27054-782E-4CE7-AB41-5A708441F3A0}" dt="2023-09-23T16:08:12.030" v="3185" actId="165"/>
          <ac:spMkLst>
            <pc:docMk/>
            <pc:sldMk cId="3685043205" sldId="273"/>
            <ac:spMk id="23" creationId="{14D1C571-5BA6-6297-0449-817F1ACD5401}"/>
          </ac:spMkLst>
        </pc:spChg>
        <pc:spChg chg="add mod topLvl">
          <ac:chgData name="Sidonie Bellot" userId="f041fed5-3b29-4fbe-b39f-1eb3a2a2735c" providerId="ADAL" clId="{B9C27054-782E-4CE7-AB41-5A708441F3A0}" dt="2023-09-23T16:08:12.030" v="3185" actId="165"/>
          <ac:spMkLst>
            <pc:docMk/>
            <pc:sldMk cId="3685043205" sldId="273"/>
            <ac:spMk id="24" creationId="{1376372E-C58F-E263-BADB-E92192A5FC36}"/>
          </ac:spMkLst>
        </pc:spChg>
        <pc:spChg chg="del mod">
          <ac:chgData name="Sidonie Bellot" userId="f041fed5-3b29-4fbe-b39f-1eb3a2a2735c" providerId="ADAL" clId="{B9C27054-782E-4CE7-AB41-5A708441F3A0}" dt="2023-09-23T15:14:50.386" v="1734" actId="478"/>
          <ac:spMkLst>
            <pc:docMk/>
            <pc:sldMk cId="3685043205" sldId="273"/>
            <ac:spMk id="25" creationId="{94D9A748-0D19-E816-58E7-49611A331E16}"/>
          </ac:spMkLst>
        </pc:spChg>
        <pc:spChg chg="add del mod">
          <ac:chgData name="Sidonie Bellot" userId="f041fed5-3b29-4fbe-b39f-1eb3a2a2735c" providerId="ADAL" clId="{B9C27054-782E-4CE7-AB41-5A708441F3A0}" dt="2023-09-23T13:34:18.218" v="1656" actId="478"/>
          <ac:spMkLst>
            <pc:docMk/>
            <pc:sldMk cId="3685043205" sldId="273"/>
            <ac:spMk id="26" creationId="{8B5274DE-7A88-C131-BA58-C5BE0C27D5BC}"/>
          </ac:spMkLst>
        </pc:spChg>
        <pc:spChg chg="add mod topLvl">
          <ac:chgData name="Sidonie Bellot" userId="f041fed5-3b29-4fbe-b39f-1eb3a2a2735c" providerId="ADAL" clId="{B9C27054-782E-4CE7-AB41-5A708441F3A0}" dt="2023-09-23T16:08:12.030" v="3185" actId="165"/>
          <ac:spMkLst>
            <pc:docMk/>
            <pc:sldMk cId="3685043205" sldId="273"/>
            <ac:spMk id="27" creationId="{3D10636E-9712-90AF-7F10-219A2D6EE553}"/>
          </ac:spMkLst>
        </pc:spChg>
        <pc:spChg chg="add mod topLvl">
          <ac:chgData name="Sidonie Bellot" userId="f041fed5-3b29-4fbe-b39f-1eb3a2a2735c" providerId="ADAL" clId="{B9C27054-782E-4CE7-AB41-5A708441F3A0}" dt="2023-09-23T16:08:12.030" v="3185" actId="165"/>
          <ac:spMkLst>
            <pc:docMk/>
            <pc:sldMk cId="3685043205" sldId="273"/>
            <ac:spMk id="28" creationId="{C55277D4-0AFD-8E19-B7A6-FFF6052BD0B9}"/>
          </ac:spMkLst>
        </pc:spChg>
        <pc:spChg chg="add mod topLvl">
          <ac:chgData name="Sidonie Bellot" userId="f041fed5-3b29-4fbe-b39f-1eb3a2a2735c" providerId="ADAL" clId="{B9C27054-782E-4CE7-AB41-5A708441F3A0}" dt="2023-09-23T16:08:12.030" v="3185" actId="165"/>
          <ac:spMkLst>
            <pc:docMk/>
            <pc:sldMk cId="3685043205" sldId="273"/>
            <ac:spMk id="30" creationId="{AEB7157B-99B8-8F46-E6C2-956D3EF88A47}"/>
          </ac:spMkLst>
        </pc:spChg>
        <pc:spChg chg="add del mod">
          <ac:chgData name="Sidonie Bellot" userId="f041fed5-3b29-4fbe-b39f-1eb3a2a2735c" providerId="ADAL" clId="{B9C27054-782E-4CE7-AB41-5A708441F3A0}" dt="2023-09-23T16:10:39.698" v="3241" actId="478"/>
          <ac:spMkLst>
            <pc:docMk/>
            <pc:sldMk cId="3685043205" sldId="273"/>
            <ac:spMk id="36" creationId="{C82D8448-B4D5-37B2-1E84-DCF638DB908C}"/>
          </ac:spMkLst>
        </pc:spChg>
        <pc:spChg chg="add del mod">
          <ac:chgData name="Sidonie Bellot" userId="f041fed5-3b29-4fbe-b39f-1eb3a2a2735c" providerId="ADAL" clId="{B9C27054-782E-4CE7-AB41-5A708441F3A0}" dt="2023-09-23T16:10:39.698" v="3241" actId="478"/>
          <ac:spMkLst>
            <pc:docMk/>
            <pc:sldMk cId="3685043205" sldId="273"/>
            <ac:spMk id="37" creationId="{384BDE91-999D-A57A-1CB5-9E402E2B1597}"/>
          </ac:spMkLst>
        </pc:spChg>
        <pc:spChg chg="add del mod">
          <ac:chgData name="Sidonie Bellot" userId="f041fed5-3b29-4fbe-b39f-1eb3a2a2735c" providerId="ADAL" clId="{B9C27054-782E-4CE7-AB41-5A708441F3A0}" dt="2023-09-23T16:10:39.698" v="3241" actId="478"/>
          <ac:spMkLst>
            <pc:docMk/>
            <pc:sldMk cId="3685043205" sldId="273"/>
            <ac:spMk id="38" creationId="{8E7EBE84-47C9-5B01-40A8-F95FC61D0AB4}"/>
          </ac:spMkLst>
        </pc:spChg>
        <pc:spChg chg="add del mod">
          <ac:chgData name="Sidonie Bellot" userId="f041fed5-3b29-4fbe-b39f-1eb3a2a2735c" providerId="ADAL" clId="{B9C27054-782E-4CE7-AB41-5A708441F3A0}" dt="2023-09-23T16:10:39.698" v="3241" actId="478"/>
          <ac:spMkLst>
            <pc:docMk/>
            <pc:sldMk cId="3685043205" sldId="273"/>
            <ac:spMk id="39" creationId="{9CBB094A-C833-888A-122B-6FB0BF724DD9}"/>
          </ac:spMkLst>
        </pc:spChg>
        <pc:spChg chg="add mod">
          <ac:chgData name="Sidonie Bellot" userId="f041fed5-3b29-4fbe-b39f-1eb3a2a2735c" providerId="ADAL" clId="{B9C27054-782E-4CE7-AB41-5A708441F3A0}" dt="2023-09-23T16:14:32.882" v="3286" actId="1582"/>
          <ac:spMkLst>
            <pc:docMk/>
            <pc:sldMk cId="3685043205" sldId="273"/>
            <ac:spMk id="57" creationId="{D608F596-0057-EEAD-8FEC-DF4885B69388}"/>
          </ac:spMkLst>
        </pc:spChg>
        <pc:spChg chg="add mod">
          <ac:chgData name="Sidonie Bellot" userId="f041fed5-3b29-4fbe-b39f-1eb3a2a2735c" providerId="ADAL" clId="{B9C27054-782E-4CE7-AB41-5A708441F3A0}" dt="2023-09-23T16:14:46.438" v="3289" actId="1076"/>
          <ac:spMkLst>
            <pc:docMk/>
            <pc:sldMk cId="3685043205" sldId="273"/>
            <ac:spMk id="58" creationId="{207E126C-4010-1D42-C472-AD5856AADADB}"/>
          </ac:spMkLst>
        </pc:spChg>
        <pc:spChg chg="add mod">
          <ac:chgData name="Sidonie Bellot" userId="f041fed5-3b29-4fbe-b39f-1eb3a2a2735c" providerId="ADAL" clId="{B9C27054-782E-4CE7-AB41-5A708441F3A0}" dt="2023-09-23T16:14:58.726" v="3293" actId="1076"/>
          <ac:spMkLst>
            <pc:docMk/>
            <pc:sldMk cId="3685043205" sldId="273"/>
            <ac:spMk id="59" creationId="{81093F9D-6C17-CBEA-2C86-9E2516DD5C36}"/>
          </ac:spMkLst>
        </pc:spChg>
        <pc:spChg chg="add mod">
          <ac:chgData name="Sidonie Bellot" userId="f041fed5-3b29-4fbe-b39f-1eb3a2a2735c" providerId="ADAL" clId="{B9C27054-782E-4CE7-AB41-5A708441F3A0}" dt="2023-09-23T16:15:03.625" v="3295" actId="1076"/>
          <ac:spMkLst>
            <pc:docMk/>
            <pc:sldMk cId="3685043205" sldId="273"/>
            <ac:spMk id="60" creationId="{82FDAAC7-F213-B146-7D73-CEE10101AE8B}"/>
          </ac:spMkLst>
        </pc:spChg>
        <pc:grpChg chg="add del mod">
          <ac:chgData name="Sidonie Bellot" userId="f041fed5-3b29-4fbe-b39f-1eb3a2a2735c" providerId="ADAL" clId="{B9C27054-782E-4CE7-AB41-5A708441F3A0}" dt="2023-09-23T16:10:39.698" v="3241" actId="478"/>
          <ac:grpSpMkLst>
            <pc:docMk/>
            <pc:sldMk cId="3685043205" sldId="273"/>
            <ac:grpSpMk id="31" creationId="{2F47BDCF-EE07-F12E-D14F-94979DAC2520}"/>
          </ac:grpSpMkLst>
        </pc:grpChg>
        <pc:grpChg chg="add del mod">
          <ac:chgData name="Sidonie Bellot" userId="f041fed5-3b29-4fbe-b39f-1eb3a2a2735c" providerId="ADAL" clId="{B9C27054-782E-4CE7-AB41-5A708441F3A0}" dt="2023-09-23T16:10:39.698" v="3241" actId="478"/>
          <ac:grpSpMkLst>
            <pc:docMk/>
            <pc:sldMk cId="3685043205" sldId="273"/>
            <ac:grpSpMk id="32" creationId="{D18819B7-473A-C307-4957-C7919F1A521B}"/>
          </ac:grpSpMkLst>
        </pc:grpChg>
        <pc:grpChg chg="add mod">
          <ac:chgData name="Sidonie Bellot" userId="f041fed5-3b29-4fbe-b39f-1eb3a2a2735c" providerId="ADAL" clId="{B9C27054-782E-4CE7-AB41-5A708441F3A0}" dt="2023-09-23T16:14:01.833" v="3281" actId="1076"/>
          <ac:grpSpMkLst>
            <pc:docMk/>
            <pc:sldMk cId="3685043205" sldId="273"/>
            <ac:grpSpMk id="52" creationId="{B8BD37B0-F79A-C8C6-59D3-4597A8F5A5F6}"/>
          </ac:grpSpMkLst>
        </pc:grpChg>
        <pc:picChg chg="add del mod modCrop">
          <ac:chgData name="Sidonie Bellot" userId="f041fed5-3b29-4fbe-b39f-1eb3a2a2735c" providerId="ADAL" clId="{B9C27054-782E-4CE7-AB41-5A708441F3A0}" dt="2023-09-23T15:15:40.777" v="1739" actId="478"/>
          <ac:picMkLst>
            <pc:docMk/>
            <pc:sldMk cId="3685043205" sldId="273"/>
            <ac:picMk id="4" creationId="{D3CBEE1B-6A72-EB85-3E55-006EFB184E35}"/>
          </ac:picMkLst>
        </pc:picChg>
        <pc:picChg chg="add mod modCrop">
          <ac:chgData name="Sidonie Bellot" userId="f041fed5-3b29-4fbe-b39f-1eb3a2a2735c" providerId="ADAL" clId="{B9C27054-782E-4CE7-AB41-5A708441F3A0}" dt="2023-09-23T15:13:27.658" v="1723" actId="164"/>
          <ac:picMkLst>
            <pc:docMk/>
            <pc:sldMk cId="3685043205" sldId="273"/>
            <ac:picMk id="14" creationId="{5E955746-F337-F227-A84A-03B9268F713F}"/>
          </ac:picMkLst>
        </pc:picChg>
        <pc:picChg chg="add mod modCrop">
          <ac:chgData name="Sidonie Bellot" userId="f041fed5-3b29-4fbe-b39f-1eb3a2a2735c" providerId="ADAL" clId="{B9C27054-782E-4CE7-AB41-5A708441F3A0}" dt="2023-09-23T15:13:27.658" v="1723" actId="164"/>
          <ac:picMkLst>
            <pc:docMk/>
            <pc:sldMk cId="3685043205" sldId="273"/>
            <ac:picMk id="15" creationId="{CE619D20-23E0-A535-C075-80828B5CFC4E}"/>
          </ac:picMkLst>
        </pc:picChg>
        <pc:picChg chg="add mod topLvl">
          <ac:chgData name="Sidonie Bellot" userId="f041fed5-3b29-4fbe-b39f-1eb3a2a2735c" providerId="ADAL" clId="{B9C27054-782E-4CE7-AB41-5A708441F3A0}" dt="2023-09-23T16:08:12.030" v="3185" actId="165"/>
          <ac:picMkLst>
            <pc:docMk/>
            <pc:sldMk cId="3685043205" sldId="273"/>
            <ac:picMk id="22" creationId="{9BB5D751-B5A2-112C-B0A2-90E250050BC1}"/>
          </ac:picMkLst>
        </pc:picChg>
        <pc:picChg chg="add mod ord topLvl">
          <ac:chgData name="Sidonie Bellot" userId="f041fed5-3b29-4fbe-b39f-1eb3a2a2735c" providerId="ADAL" clId="{B9C27054-782E-4CE7-AB41-5A708441F3A0}" dt="2023-09-23T16:08:12.030" v="3185" actId="165"/>
          <ac:picMkLst>
            <pc:docMk/>
            <pc:sldMk cId="3685043205" sldId="273"/>
            <ac:picMk id="29" creationId="{81529280-E65B-B75C-FA87-BC503256A786}"/>
          </ac:picMkLst>
        </pc:picChg>
        <pc:picChg chg="add del mod modCrop">
          <ac:chgData name="Sidonie Bellot" userId="f041fed5-3b29-4fbe-b39f-1eb3a2a2735c" providerId="ADAL" clId="{B9C27054-782E-4CE7-AB41-5A708441F3A0}" dt="2023-09-23T15:14:17.306" v="1733" actId="478"/>
          <ac:picMkLst>
            <pc:docMk/>
            <pc:sldMk cId="3685043205" sldId="273"/>
            <ac:picMk id="33" creationId="{B9E21623-6DBA-9B18-093D-4BACBE96A949}"/>
          </ac:picMkLst>
        </pc:picChg>
        <pc:picChg chg="add mod modCrop">
          <ac:chgData name="Sidonie Bellot" userId="f041fed5-3b29-4fbe-b39f-1eb3a2a2735c" providerId="ADAL" clId="{B9C27054-782E-4CE7-AB41-5A708441F3A0}" dt="2023-09-23T16:10:47.146" v="3242" actId="732"/>
          <ac:picMkLst>
            <pc:docMk/>
            <pc:sldMk cId="3685043205" sldId="273"/>
            <ac:picMk id="35" creationId="{D58D73D9-F2A6-22B2-2C2E-0653187CD7D0}"/>
          </ac:picMkLst>
        </pc:picChg>
        <pc:cxnChg chg="add mod">
          <ac:chgData name="Sidonie Bellot" userId="f041fed5-3b29-4fbe-b39f-1eb3a2a2735c" providerId="ADAL" clId="{B9C27054-782E-4CE7-AB41-5A708441F3A0}" dt="2023-09-23T16:13:24.984" v="3274" actId="164"/>
          <ac:cxnSpMkLst>
            <pc:docMk/>
            <pc:sldMk cId="3685043205" sldId="273"/>
            <ac:cxnSpMk id="41" creationId="{09940A17-3DB2-60BE-EB37-0614CBA0DA1B}"/>
          </ac:cxnSpMkLst>
        </pc:cxnChg>
        <pc:cxnChg chg="add mod">
          <ac:chgData name="Sidonie Bellot" userId="f041fed5-3b29-4fbe-b39f-1eb3a2a2735c" providerId="ADAL" clId="{B9C27054-782E-4CE7-AB41-5A708441F3A0}" dt="2023-09-23T16:13:24.984" v="3274" actId="164"/>
          <ac:cxnSpMkLst>
            <pc:docMk/>
            <pc:sldMk cId="3685043205" sldId="273"/>
            <ac:cxnSpMk id="42" creationId="{7A4C41D2-36B6-E5B3-9C05-1EF7B5051951}"/>
          </ac:cxnSpMkLst>
        </pc:cxnChg>
        <pc:cxnChg chg="add mod">
          <ac:chgData name="Sidonie Bellot" userId="f041fed5-3b29-4fbe-b39f-1eb3a2a2735c" providerId="ADAL" clId="{B9C27054-782E-4CE7-AB41-5A708441F3A0}" dt="2023-09-23T16:13:24.984" v="3274" actId="164"/>
          <ac:cxnSpMkLst>
            <pc:docMk/>
            <pc:sldMk cId="3685043205" sldId="273"/>
            <ac:cxnSpMk id="43" creationId="{2B2F3FDE-31DD-25C7-E3D6-A39B32846753}"/>
          </ac:cxnSpMkLst>
        </pc:cxnChg>
        <pc:cxnChg chg="add mod">
          <ac:chgData name="Sidonie Bellot" userId="f041fed5-3b29-4fbe-b39f-1eb3a2a2735c" providerId="ADAL" clId="{B9C27054-782E-4CE7-AB41-5A708441F3A0}" dt="2023-09-23T16:13:24.984" v="3274" actId="164"/>
          <ac:cxnSpMkLst>
            <pc:docMk/>
            <pc:sldMk cId="3685043205" sldId="273"/>
            <ac:cxnSpMk id="44" creationId="{9D992BFD-9934-ED8F-48DF-4FC3805875B6}"/>
          </ac:cxnSpMkLst>
        </pc:cxnChg>
        <pc:cxnChg chg="add mod">
          <ac:chgData name="Sidonie Bellot" userId="f041fed5-3b29-4fbe-b39f-1eb3a2a2735c" providerId="ADAL" clId="{B9C27054-782E-4CE7-AB41-5A708441F3A0}" dt="2023-09-23T16:13:24.984" v="3274" actId="164"/>
          <ac:cxnSpMkLst>
            <pc:docMk/>
            <pc:sldMk cId="3685043205" sldId="273"/>
            <ac:cxnSpMk id="45" creationId="{4C99B861-C408-068F-4E63-ED0A8AF96D49}"/>
          </ac:cxnSpMkLst>
        </pc:cxnChg>
        <pc:cxnChg chg="add mod">
          <ac:chgData name="Sidonie Bellot" userId="f041fed5-3b29-4fbe-b39f-1eb3a2a2735c" providerId="ADAL" clId="{B9C27054-782E-4CE7-AB41-5A708441F3A0}" dt="2023-09-23T16:13:24.984" v="3274" actId="164"/>
          <ac:cxnSpMkLst>
            <pc:docMk/>
            <pc:sldMk cId="3685043205" sldId="273"/>
            <ac:cxnSpMk id="46" creationId="{99508C3F-1E5B-1086-2FD6-2603C7C73A65}"/>
          </ac:cxnSpMkLst>
        </pc:cxnChg>
        <pc:cxnChg chg="add mod">
          <ac:chgData name="Sidonie Bellot" userId="f041fed5-3b29-4fbe-b39f-1eb3a2a2735c" providerId="ADAL" clId="{B9C27054-782E-4CE7-AB41-5A708441F3A0}" dt="2023-09-23T16:13:24.984" v="3274" actId="164"/>
          <ac:cxnSpMkLst>
            <pc:docMk/>
            <pc:sldMk cId="3685043205" sldId="273"/>
            <ac:cxnSpMk id="47" creationId="{18B97A18-7157-14FD-91BB-BC1C8A90D6E7}"/>
          </ac:cxnSpMkLst>
        </pc:cxnChg>
        <pc:cxnChg chg="add mod">
          <ac:chgData name="Sidonie Bellot" userId="f041fed5-3b29-4fbe-b39f-1eb3a2a2735c" providerId="ADAL" clId="{B9C27054-782E-4CE7-AB41-5A708441F3A0}" dt="2023-09-23T16:13:24.984" v="3274" actId="164"/>
          <ac:cxnSpMkLst>
            <pc:docMk/>
            <pc:sldMk cId="3685043205" sldId="273"/>
            <ac:cxnSpMk id="48" creationId="{02D07E42-E740-8286-608C-B3B8E6E95144}"/>
          </ac:cxnSpMkLst>
        </pc:cxnChg>
        <pc:cxnChg chg="add mod">
          <ac:chgData name="Sidonie Bellot" userId="f041fed5-3b29-4fbe-b39f-1eb3a2a2735c" providerId="ADAL" clId="{B9C27054-782E-4CE7-AB41-5A708441F3A0}" dt="2023-09-23T16:13:24.984" v="3274" actId="164"/>
          <ac:cxnSpMkLst>
            <pc:docMk/>
            <pc:sldMk cId="3685043205" sldId="273"/>
            <ac:cxnSpMk id="49" creationId="{B618CADF-F61E-CF17-565B-D805B5E34722}"/>
          </ac:cxnSpMkLst>
        </pc:cxnChg>
        <pc:cxnChg chg="add mod">
          <ac:chgData name="Sidonie Bellot" userId="f041fed5-3b29-4fbe-b39f-1eb3a2a2735c" providerId="ADAL" clId="{B9C27054-782E-4CE7-AB41-5A708441F3A0}" dt="2023-09-23T16:13:24.984" v="3274" actId="164"/>
          <ac:cxnSpMkLst>
            <pc:docMk/>
            <pc:sldMk cId="3685043205" sldId="273"/>
            <ac:cxnSpMk id="50" creationId="{A4ED6B12-F856-2F3F-E5E4-2CB507F216F7}"/>
          </ac:cxnSpMkLst>
        </pc:cxnChg>
        <pc:cxnChg chg="add mod">
          <ac:chgData name="Sidonie Bellot" userId="f041fed5-3b29-4fbe-b39f-1eb3a2a2735c" providerId="ADAL" clId="{B9C27054-782E-4CE7-AB41-5A708441F3A0}" dt="2023-09-23T16:13:24.984" v="3274" actId="164"/>
          <ac:cxnSpMkLst>
            <pc:docMk/>
            <pc:sldMk cId="3685043205" sldId="273"/>
            <ac:cxnSpMk id="51" creationId="{F834F290-9BCD-1270-4850-D1589EDA3DE6}"/>
          </ac:cxnSpMkLst>
        </pc:cxnChg>
        <pc:cxnChg chg="add mod">
          <ac:chgData name="Sidonie Bellot" userId="f041fed5-3b29-4fbe-b39f-1eb3a2a2735c" providerId="ADAL" clId="{B9C27054-782E-4CE7-AB41-5A708441F3A0}" dt="2023-09-23T16:14:01.833" v="3281" actId="1076"/>
          <ac:cxnSpMkLst>
            <pc:docMk/>
            <pc:sldMk cId="3685043205" sldId="273"/>
            <ac:cxnSpMk id="54" creationId="{5601E695-B029-B154-00E1-E985BF6482A9}"/>
          </ac:cxnSpMkLst>
        </pc:cxnChg>
      </pc:sldChg>
      <pc:sldChg chg="addSp delSp modSp mod ord">
        <pc:chgData name="Sidonie Bellot" userId="f041fed5-3b29-4fbe-b39f-1eb3a2a2735c" providerId="ADAL" clId="{B9C27054-782E-4CE7-AB41-5A708441F3A0}" dt="2023-09-23T17:20:16.755" v="4434"/>
        <pc:sldMkLst>
          <pc:docMk/>
          <pc:sldMk cId="772867951" sldId="274"/>
        </pc:sldMkLst>
        <pc:spChg chg="del mod">
          <ac:chgData name="Sidonie Bellot" userId="f041fed5-3b29-4fbe-b39f-1eb3a2a2735c" providerId="ADAL" clId="{B9C27054-782E-4CE7-AB41-5A708441F3A0}" dt="2023-09-23T10:57:43.398" v="188" actId="478"/>
          <ac:spMkLst>
            <pc:docMk/>
            <pc:sldMk cId="772867951" sldId="274"/>
            <ac:spMk id="3" creationId="{F58EE0B4-4125-558F-3F10-1858462F4E72}"/>
          </ac:spMkLst>
        </pc:spChg>
        <pc:spChg chg="add mod">
          <ac:chgData name="Sidonie Bellot" userId="f041fed5-3b29-4fbe-b39f-1eb3a2a2735c" providerId="ADAL" clId="{B9C27054-782E-4CE7-AB41-5A708441F3A0}" dt="2023-09-23T11:00:18.001" v="197"/>
          <ac:spMkLst>
            <pc:docMk/>
            <pc:sldMk cId="772867951" sldId="274"/>
            <ac:spMk id="12" creationId="{4312F05D-9E64-FAC0-EA30-17892BBBB699}"/>
          </ac:spMkLst>
        </pc:spChg>
        <pc:picChg chg="add mod modCrop">
          <ac:chgData name="Sidonie Bellot" userId="f041fed5-3b29-4fbe-b39f-1eb3a2a2735c" providerId="ADAL" clId="{B9C27054-782E-4CE7-AB41-5A708441F3A0}" dt="2023-09-23T10:57:47.791" v="189" actId="1076"/>
          <ac:picMkLst>
            <pc:docMk/>
            <pc:sldMk cId="772867951" sldId="274"/>
            <ac:picMk id="5" creationId="{33207E05-67A4-FE7D-78EF-3C3EA48E0824}"/>
          </ac:picMkLst>
        </pc:picChg>
        <pc:picChg chg="add mod modCrop">
          <ac:chgData name="Sidonie Bellot" userId="f041fed5-3b29-4fbe-b39f-1eb3a2a2735c" providerId="ADAL" clId="{B9C27054-782E-4CE7-AB41-5A708441F3A0}" dt="2023-09-23T10:57:53.835" v="190" actId="1076"/>
          <ac:picMkLst>
            <pc:docMk/>
            <pc:sldMk cId="772867951" sldId="274"/>
            <ac:picMk id="7" creationId="{54512ED7-CE8D-C17F-AE8E-544276819CB8}"/>
          </ac:picMkLst>
        </pc:picChg>
        <pc:picChg chg="add mod modCrop">
          <ac:chgData name="Sidonie Bellot" userId="f041fed5-3b29-4fbe-b39f-1eb3a2a2735c" providerId="ADAL" clId="{B9C27054-782E-4CE7-AB41-5A708441F3A0}" dt="2023-09-23T10:57:55.789" v="191" actId="1076"/>
          <ac:picMkLst>
            <pc:docMk/>
            <pc:sldMk cId="772867951" sldId="274"/>
            <ac:picMk id="9" creationId="{89B3C44E-3DE6-A08A-949B-F01406E49409}"/>
          </ac:picMkLst>
        </pc:picChg>
        <pc:picChg chg="add mod modCrop">
          <ac:chgData name="Sidonie Bellot" userId="f041fed5-3b29-4fbe-b39f-1eb3a2a2735c" providerId="ADAL" clId="{B9C27054-782E-4CE7-AB41-5A708441F3A0}" dt="2023-09-23T11:00:11.088" v="196" actId="1076"/>
          <ac:picMkLst>
            <pc:docMk/>
            <pc:sldMk cId="772867951" sldId="274"/>
            <ac:picMk id="11" creationId="{FEC7426D-2FF2-0150-1F9B-8A7E6B40E5E3}"/>
          </ac:picMkLst>
        </pc:picChg>
      </pc:sldChg>
      <pc:sldChg chg="modSp mod">
        <pc:chgData name="Sidonie Bellot" userId="f041fed5-3b29-4fbe-b39f-1eb3a2a2735c" providerId="ADAL" clId="{B9C27054-782E-4CE7-AB41-5A708441F3A0}" dt="2023-09-23T11:55:16.641" v="825" actId="207"/>
        <pc:sldMkLst>
          <pc:docMk/>
          <pc:sldMk cId="930314360" sldId="279"/>
        </pc:sldMkLst>
        <pc:spChg chg="mod">
          <ac:chgData name="Sidonie Bellot" userId="f041fed5-3b29-4fbe-b39f-1eb3a2a2735c" providerId="ADAL" clId="{B9C27054-782E-4CE7-AB41-5A708441F3A0}" dt="2023-09-23T11:55:16.641" v="825" actId="207"/>
          <ac:spMkLst>
            <pc:docMk/>
            <pc:sldMk cId="930314360" sldId="279"/>
            <ac:spMk id="3" creationId="{81332016-DEDF-B881-0EF5-E02AD0294278}"/>
          </ac:spMkLst>
        </pc:spChg>
      </pc:sldChg>
      <pc:sldChg chg="addSp delSp modSp mod">
        <pc:chgData name="Sidonie Bellot" userId="f041fed5-3b29-4fbe-b39f-1eb3a2a2735c" providerId="ADAL" clId="{B9C27054-782E-4CE7-AB41-5A708441F3A0}" dt="2023-09-23T11:56:22.473" v="832" actId="207"/>
        <pc:sldMkLst>
          <pc:docMk/>
          <pc:sldMk cId="1958420190" sldId="280"/>
        </pc:sldMkLst>
        <pc:spChg chg="del">
          <ac:chgData name="Sidonie Bellot" userId="f041fed5-3b29-4fbe-b39f-1eb3a2a2735c" providerId="ADAL" clId="{B9C27054-782E-4CE7-AB41-5A708441F3A0}" dt="2023-09-23T11:56:11.411" v="829" actId="478"/>
          <ac:spMkLst>
            <pc:docMk/>
            <pc:sldMk cId="1958420190" sldId="280"/>
            <ac:spMk id="3" creationId="{81332016-DEDF-B881-0EF5-E02AD0294278}"/>
          </ac:spMkLst>
        </pc:spChg>
        <pc:spChg chg="add mod">
          <ac:chgData name="Sidonie Bellot" userId="f041fed5-3b29-4fbe-b39f-1eb3a2a2735c" providerId="ADAL" clId="{B9C27054-782E-4CE7-AB41-5A708441F3A0}" dt="2023-09-23T11:56:22.473" v="832" actId="207"/>
          <ac:spMkLst>
            <pc:docMk/>
            <pc:sldMk cId="1958420190" sldId="280"/>
            <ac:spMk id="4" creationId="{647E1DBA-581B-86D2-3615-D594F32C4A59}"/>
          </ac:spMkLst>
        </pc:spChg>
      </pc:sldChg>
      <pc:sldChg chg="addSp delSp modSp mod ord">
        <pc:chgData name="Sidonie Bellot" userId="f041fed5-3b29-4fbe-b39f-1eb3a2a2735c" providerId="ADAL" clId="{B9C27054-782E-4CE7-AB41-5A708441F3A0}" dt="2023-09-23T11:57:49.669" v="838"/>
        <pc:sldMkLst>
          <pc:docMk/>
          <pc:sldMk cId="1143669074" sldId="281"/>
        </pc:sldMkLst>
        <pc:spChg chg="del">
          <ac:chgData name="Sidonie Bellot" userId="f041fed5-3b29-4fbe-b39f-1eb3a2a2735c" providerId="ADAL" clId="{B9C27054-782E-4CE7-AB41-5A708441F3A0}" dt="2023-09-23T11:56:31.044" v="833" actId="478"/>
          <ac:spMkLst>
            <pc:docMk/>
            <pc:sldMk cId="1143669074" sldId="281"/>
            <ac:spMk id="3" creationId="{81332016-DEDF-B881-0EF5-E02AD0294278}"/>
          </ac:spMkLst>
        </pc:spChg>
        <pc:spChg chg="add mod">
          <ac:chgData name="Sidonie Bellot" userId="f041fed5-3b29-4fbe-b39f-1eb3a2a2735c" providerId="ADAL" clId="{B9C27054-782E-4CE7-AB41-5A708441F3A0}" dt="2023-09-23T11:56:40.022" v="836" actId="207"/>
          <ac:spMkLst>
            <pc:docMk/>
            <pc:sldMk cId="1143669074" sldId="281"/>
            <ac:spMk id="4" creationId="{936B9795-4374-D865-E221-CF93279AC16A}"/>
          </ac:spMkLst>
        </pc:spChg>
      </pc:sldChg>
      <pc:sldChg chg="ord">
        <pc:chgData name="Sidonie Bellot" userId="f041fed5-3b29-4fbe-b39f-1eb3a2a2735c" providerId="ADAL" clId="{B9C27054-782E-4CE7-AB41-5A708441F3A0}" dt="2023-09-23T18:01:19.010" v="4479"/>
        <pc:sldMkLst>
          <pc:docMk/>
          <pc:sldMk cId="2325258125" sldId="285"/>
        </pc:sldMkLst>
      </pc:sldChg>
      <pc:sldChg chg="addSp delSp modSp mod">
        <pc:chgData name="Sidonie Bellot" userId="f041fed5-3b29-4fbe-b39f-1eb3a2a2735c" providerId="ADAL" clId="{B9C27054-782E-4CE7-AB41-5A708441F3A0}" dt="2023-09-23T10:55:06.492" v="175" actId="1076"/>
        <pc:sldMkLst>
          <pc:docMk/>
          <pc:sldMk cId="3621802969" sldId="287"/>
        </pc:sldMkLst>
        <pc:spChg chg="add mod">
          <ac:chgData name="Sidonie Bellot" userId="f041fed5-3b29-4fbe-b39f-1eb3a2a2735c" providerId="ADAL" clId="{B9C27054-782E-4CE7-AB41-5A708441F3A0}" dt="2023-09-23T10:41:30.615" v="112"/>
          <ac:spMkLst>
            <pc:docMk/>
            <pc:sldMk cId="3621802969" sldId="287"/>
            <ac:spMk id="5" creationId="{509C19EC-CEA9-0009-0A93-A2A3C232E9BD}"/>
          </ac:spMkLst>
        </pc:spChg>
        <pc:spChg chg="mod">
          <ac:chgData name="Sidonie Bellot" userId="f041fed5-3b29-4fbe-b39f-1eb3a2a2735c" providerId="ADAL" clId="{B9C27054-782E-4CE7-AB41-5A708441F3A0}" dt="2023-09-23T10:54:34.645" v="170" actId="1076"/>
          <ac:spMkLst>
            <pc:docMk/>
            <pc:sldMk cId="3621802969" sldId="287"/>
            <ac:spMk id="10" creationId="{9ED2A4FE-6D44-6814-FFC8-2986EDEBD3C7}"/>
          </ac:spMkLst>
        </pc:spChg>
        <pc:picChg chg="del mod">
          <ac:chgData name="Sidonie Bellot" userId="f041fed5-3b29-4fbe-b39f-1eb3a2a2735c" providerId="ADAL" clId="{B9C27054-782E-4CE7-AB41-5A708441F3A0}" dt="2023-09-23T10:54:22.810" v="166" actId="478"/>
          <ac:picMkLst>
            <pc:docMk/>
            <pc:sldMk cId="3621802969" sldId="287"/>
            <ac:picMk id="3" creationId="{1522D4E9-C1FF-6804-84CF-BD6A977323A6}"/>
          </ac:picMkLst>
        </pc:picChg>
        <pc:picChg chg="del">
          <ac:chgData name="Sidonie Bellot" userId="f041fed5-3b29-4fbe-b39f-1eb3a2a2735c" providerId="ADAL" clId="{B9C27054-782E-4CE7-AB41-5A708441F3A0}" dt="2023-09-23T10:39:26.670" v="90" actId="478"/>
          <ac:picMkLst>
            <pc:docMk/>
            <pc:sldMk cId="3621802969" sldId="287"/>
            <ac:picMk id="4" creationId="{CCB003B4-BEF6-9D69-4538-5C736BFAF3E6}"/>
          </ac:picMkLst>
        </pc:picChg>
        <pc:picChg chg="del">
          <ac:chgData name="Sidonie Bellot" userId="f041fed5-3b29-4fbe-b39f-1eb3a2a2735c" providerId="ADAL" clId="{B9C27054-782E-4CE7-AB41-5A708441F3A0}" dt="2023-09-23T10:39:24.853" v="89" actId="478"/>
          <ac:picMkLst>
            <pc:docMk/>
            <pc:sldMk cId="3621802969" sldId="287"/>
            <ac:picMk id="9" creationId="{4AC87AE4-264D-7E6F-C60E-5EF012D71ED3}"/>
          </ac:picMkLst>
        </pc:picChg>
        <pc:picChg chg="add mod modCrop">
          <ac:chgData name="Sidonie Bellot" userId="f041fed5-3b29-4fbe-b39f-1eb3a2a2735c" providerId="ADAL" clId="{B9C27054-782E-4CE7-AB41-5A708441F3A0}" dt="2023-09-23T10:54:30.836" v="169" actId="14100"/>
          <ac:picMkLst>
            <pc:docMk/>
            <pc:sldMk cId="3621802969" sldId="287"/>
            <ac:picMk id="11" creationId="{C347D7ED-A641-9610-DD3E-49F460890CDB}"/>
          </ac:picMkLst>
        </pc:picChg>
        <pc:picChg chg="add mod modCrop">
          <ac:chgData name="Sidonie Bellot" userId="f041fed5-3b29-4fbe-b39f-1eb3a2a2735c" providerId="ADAL" clId="{B9C27054-782E-4CE7-AB41-5A708441F3A0}" dt="2023-09-23T10:55:06.492" v="175" actId="1076"/>
          <ac:picMkLst>
            <pc:docMk/>
            <pc:sldMk cId="3621802969" sldId="287"/>
            <ac:picMk id="12" creationId="{A53B3813-51E7-9DE0-57F7-BCA2F55366AE}"/>
          </ac:picMkLst>
        </pc:picChg>
      </pc:sldChg>
      <pc:sldChg chg="addSp modSp">
        <pc:chgData name="Sidonie Bellot" userId="f041fed5-3b29-4fbe-b39f-1eb3a2a2735c" providerId="ADAL" clId="{B9C27054-782E-4CE7-AB41-5A708441F3A0}" dt="2023-09-23T10:55:36.828" v="177"/>
        <pc:sldMkLst>
          <pc:docMk/>
          <pc:sldMk cId="15277053" sldId="290"/>
        </pc:sldMkLst>
        <pc:spChg chg="add mod">
          <ac:chgData name="Sidonie Bellot" userId="f041fed5-3b29-4fbe-b39f-1eb3a2a2735c" providerId="ADAL" clId="{B9C27054-782E-4CE7-AB41-5A708441F3A0}" dt="2023-09-23T10:55:36.828" v="177"/>
          <ac:spMkLst>
            <pc:docMk/>
            <pc:sldMk cId="15277053" sldId="290"/>
            <ac:spMk id="6" creationId="{F3F8FC56-CF0A-2A05-15C1-BC169706B1A2}"/>
          </ac:spMkLst>
        </pc:spChg>
        <pc:picChg chg="add mod">
          <ac:chgData name="Sidonie Bellot" userId="f041fed5-3b29-4fbe-b39f-1eb3a2a2735c" providerId="ADAL" clId="{B9C27054-782E-4CE7-AB41-5A708441F3A0}" dt="2023-09-23T10:55:16.825" v="176"/>
          <ac:picMkLst>
            <pc:docMk/>
            <pc:sldMk cId="15277053" sldId="290"/>
            <ac:picMk id="4" creationId="{64571F4F-02DE-1C26-16F8-B2ADC69B4BC1}"/>
          </ac:picMkLst>
        </pc:picChg>
      </pc:sldChg>
      <pc:sldChg chg="delSp modSp mod">
        <pc:chgData name="Sidonie Bellot" userId="f041fed5-3b29-4fbe-b39f-1eb3a2a2735c" providerId="ADAL" clId="{B9C27054-782E-4CE7-AB41-5A708441F3A0}" dt="2023-09-23T19:06:12.894" v="4873" actId="20577"/>
        <pc:sldMkLst>
          <pc:docMk/>
          <pc:sldMk cId="645109576" sldId="415"/>
        </pc:sldMkLst>
        <pc:spChg chg="mod">
          <ac:chgData name="Sidonie Bellot" userId="f041fed5-3b29-4fbe-b39f-1eb3a2a2735c" providerId="ADAL" clId="{B9C27054-782E-4CE7-AB41-5A708441F3A0}" dt="2023-09-23T19:06:12.894" v="4873" actId="20577"/>
          <ac:spMkLst>
            <pc:docMk/>
            <pc:sldMk cId="645109576" sldId="415"/>
            <ac:spMk id="2" creationId="{261B488A-22F7-3F17-BBD5-86E0EABC9375}"/>
          </ac:spMkLst>
        </pc:spChg>
        <pc:spChg chg="mod">
          <ac:chgData name="Sidonie Bellot" userId="f041fed5-3b29-4fbe-b39f-1eb3a2a2735c" providerId="ADAL" clId="{B9C27054-782E-4CE7-AB41-5A708441F3A0}" dt="2023-09-23T19:00:25.357" v="4559" actId="255"/>
          <ac:spMkLst>
            <pc:docMk/>
            <pc:sldMk cId="645109576" sldId="415"/>
            <ac:spMk id="3" creationId="{0FB176AA-D61F-C48B-572B-34CFC32FC238}"/>
          </ac:spMkLst>
        </pc:spChg>
        <pc:spChg chg="del">
          <ac:chgData name="Sidonie Bellot" userId="f041fed5-3b29-4fbe-b39f-1eb3a2a2735c" providerId="ADAL" clId="{B9C27054-782E-4CE7-AB41-5A708441F3A0}" dt="2023-09-23T18:06:16.990" v="4557" actId="478"/>
          <ac:spMkLst>
            <pc:docMk/>
            <pc:sldMk cId="645109576" sldId="415"/>
            <ac:spMk id="4" creationId="{9DA11CBA-5039-B175-5E78-6EA22EC73C1E}"/>
          </ac:spMkLst>
        </pc:spChg>
      </pc:sldChg>
      <pc:sldChg chg="addSp modSp new mod">
        <pc:chgData name="Sidonie Bellot" userId="f041fed5-3b29-4fbe-b39f-1eb3a2a2735c" providerId="ADAL" clId="{B9C27054-782E-4CE7-AB41-5A708441F3A0}" dt="2023-09-23T10:41:21.707" v="111" actId="20577"/>
        <pc:sldMkLst>
          <pc:docMk/>
          <pc:sldMk cId="1817037558" sldId="419"/>
        </pc:sldMkLst>
        <pc:spChg chg="add mod">
          <ac:chgData name="Sidonie Bellot" userId="f041fed5-3b29-4fbe-b39f-1eb3a2a2735c" providerId="ADAL" clId="{B9C27054-782E-4CE7-AB41-5A708441F3A0}" dt="2023-09-23T10:41:21.707" v="111" actId="20577"/>
          <ac:spMkLst>
            <pc:docMk/>
            <pc:sldMk cId="1817037558" sldId="419"/>
            <ac:spMk id="4" creationId="{DA7F7BC3-AC5A-60D3-DD61-1FBCBECD06EC}"/>
          </ac:spMkLst>
        </pc:spChg>
        <pc:picChg chg="add mod modCrop">
          <ac:chgData name="Sidonie Bellot" userId="f041fed5-3b29-4fbe-b39f-1eb3a2a2735c" providerId="ADAL" clId="{B9C27054-782E-4CE7-AB41-5A708441F3A0}" dt="2023-09-23T10:38:30.686" v="88" actId="1076"/>
          <ac:picMkLst>
            <pc:docMk/>
            <pc:sldMk cId="1817037558" sldId="419"/>
            <ac:picMk id="3" creationId="{096C7822-6ED9-BE63-6992-5F6064DEA4C2}"/>
          </ac:picMkLst>
        </pc:picChg>
      </pc:sldChg>
      <pc:sldChg chg="addSp delSp modSp new del mod ord">
        <pc:chgData name="Sidonie Bellot" userId="f041fed5-3b29-4fbe-b39f-1eb3a2a2735c" providerId="ADAL" clId="{B9C27054-782E-4CE7-AB41-5A708441F3A0}" dt="2023-09-23T16:43:28.369" v="3898" actId="47"/>
        <pc:sldMkLst>
          <pc:docMk/>
          <pc:sldMk cId="2012089422" sldId="420"/>
        </pc:sldMkLst>
        <pc:spChg chg="add mod">
          <ac:chgData name="Sidonie Bellot" userId="f041fed5-3b29-4fbe-b39f-1eb3a2a2735c" providerId="ADAL" clId="{B9C27054-782E-4CE7-AB41-5A708441F3A0}" dt="2023-09-23T10:41:37.097" v="113"/>
          <ac:spMkLst>
            <pc:docMk/>
            <pc:sldMk cId="2012089422" sldId="420"/>
            <ac:spMk id="4" creationId="{F7E6B602-83B8-02B2-169D-2A7AEAD3ED6C}"/>
          </ac:spMkLst>
        </pc:spChg>
        <pc:picChg chg="add del mod modCrop">
          <ac:chgData name="Sidonie Bellot" userId="f041fed5-3b29-4fbe-b39f-1eb3a2a2735c" providerId="ADAL" clId="{B9C27054-782E-4CE7-AB41-5A708441F3A0}" dt="2023-09-23T16:43:25.707" v="3897" actId="478"/>
          <ac:picMkLst>
            <pc:docMk/>
            <pc:sldMk cId="2012089422" sldId="420"/>
            <ac:picMk id="3" creationId="{2D955238-9467-C8F8-5270-E2B97B978603}"/>
          </ac:picMkLst>
        </pc:picChg>
      </pc:sldChg>
      <pc:sldChg chg="addSp modSp new mod ord">
        <pc:chgData name="Sidonie Bellot" userId="f041fed5-3b29-4fbe-b39f-1eb3a2a2735c" providerId="ADAL" clId="{B9C27054-782E-4CE7-AB41-5A708441F3A0}" dt="2023-09-23T12:06:12.104" v="1224" actId="1076"/>
        <pc:sldMkLst>
          <pc:docMk/>
          <pc:sldMk cId="1365793638" sldId="421"/>
        </pc:sldMkLst>
        <pc:spChg chg="add mod">
          <ac:chgData name="Sidonie Bellot" userId="f041fed5-3b29-4fbe-b39f-1eb3a2a2735c" providerId="ADAL" clId="{B9C27054-782E-4CE7-AB41-5A708441F3A0}" dt="2023-09-23T10:44:02.225" v="120"/>
          <ac:spMkLst>
            <pc:docMk/>
            <pc:sldMk cId="1365793638" sldId="421"/>
            <ac:spMk id="4" creationId="{8B48DE88-5A4D-12AA-0073-3EE6ACF5FF13}"/>
          </ac:spMkLst>
        </pc:spChg>
        <pc:spChg chg="add mod">
          <ac:chgData name="Sidonie Bellot" userId="f041fed5-3b29-4fbe-b39f-1eb3a2a2735c" providerId="ADAL" clId="{B9C27054-782E-4CE7-AB41-5A708441F3A0}" dt="2023-09-23T11:52:24.561" v="735" actId="20577"/>
          <ac:spMkLst>
            <pc:docMk/>
            <pc:sldMk cId="1365793638" sldId="421"/>
            <ac:spMk id="5" creationId="{BCEF5D76-F210-A1A6-E701-EEF1AECBE83C}"/>
          </ac:spMkLst>
        </pc:spChg>
        <pc:spChg chg="add mod">
          <ac:chgData name="Sidonie Bellot" userId="f041fed5-3b29-4fbe-b39f-1eb3a2a2735c" providerId="ADAL" clId="{B9C27054-782E-4CE7-AB41-5A708441F3A0}" dt="2023-09-23T12:06:06.340" v="1223" actId="20577"/>
          <ac:spMkLst>
            <pc:docMk/>
            <pc:sldMk cId="1365793638" sldId="421"/>
            <ac:spMk id="7" creationId="{906B6DEA-FBF2-2974-6444-4D4CF6EDEE74}"/>
          </ac:spMkLst>
        </pc:spChg>
        <pc:picChg chg="add mod modCrop">
          <ac:chgData name="Sidonie Bellot" userId="f041fed5-3b29-4fbe-b39f-1eb3a2a2735c" providerId="ADAL" clId="{B9C27054-782E-4CE7-AB41-5A708441F3A0}" dt="2023-09-23T11:52:30.387" v="738" actId="1076"/>
          <ac:picMkLst>
            <pc:docMk/>
            <pc:sldMk cId="1365793638" sldId="421"/>
            <ac:picMk id="3" creationId="{59D0081A-A5A5-6D3F-86B7-A437744F7D99}"/>
          </ac:picMkLst>
        </pc:picChg>
        <pc:picChg chg="add mod">
          <ac:chgData name="Sidonie Bellot" userId="f041fed5-3b29-4fbe-b39f-1eb3a2a2735c" providerId="ADAL" clId="{B9C27054-782E-4CE7-AB41-5A708441F3A0}" dt="2023-09-23T12:06:12.104" v="1224" actId="1076"/>
          <ac:picMkLst>
            <pc:docMk/>
            <pc:sldMk cId="1365793638" sldId="421"/>
            <ac:picMk id="6" creationId="{6EA47C32-BAC4-7E0D-E294-EB8EC3180435}"/>
          </ac:picMkLst>
        </pc:picChg>
      </pc:sldChg>
      <pc:sldChg chg="addSp delSp modSp new del mod ord">
        <pc:chgData name="Sidonie Bellot" userId="f041fed5-3b29-4fbe-b39f-1eb3a2a2735c" providerId="ADAL" clId="{B9C27054-782E-4CE7-AB41-5A708441F3A0}" dt="2023-09-23T16:41:42.440" v="3872" actId="47"/>
        <pc:sldMkLst>
          <pc:docMk/>
          <pc:sldMk cId="57358497" sldId="422"/>
        </pc:sldMkLst>
        <pc:spChg chg="add del mod">
          <ac:chgData name="Sidonie Bellot" userId="f041fed5-3b29-4fbe-b39f-1eb3a2a2735c" providerId="ADAL" clId="{B9C27054-782E-4CE7-AB41-5A708441F3A0}" dt="2023-09-23T16:41:37.760" v="3870" actId="21"/>
          <ac:spMkLst>
            <pc:docMk/>
            <pc:sldMk cId="57358497" sldId="422"/>
            <ac:spMk id="4" creationId="{950335E5-4377-0F39-B35B-CFFCA2F652D4}"/>
          </ac:spMkLst>
        </pc:spChg>
        <pc:spChg chg="add del mod">
          <ac:chgData name="Sidonie Bellot" userId="f041fed5-3b29-4fbe-b39f-1eb3a2a2735c" providerId="ADAL" clId="{B9C27054-782E-4CE7-AB41-5A708441F3A0}" dt="2023-09-23T16:41:37.760" v="3870" actId="21"/>
          <ac:spMkLst>
            <pc:docMk/>
            <pc:sldMk cId="57358497" sldId="422"/>
            <ac:spMk id="7" creationId="{567859BA-9924-1ADB-4D13-85C4C0BDAD0C}"/>
          </ac:spMkLst>
        </pc:spChg>
        <pc:spChg chg="add mod">
          <ac:chgData name="Sidonie Bellot" userId="f041fed5-3b29-4fbe-b39f-1eb3a2a2735c" providerId="ADAL" clId="{B9C27054-782E-4CE7-AB41-5A708441F3A0}" dt="2023-09-23T16:40:49.305" v="3854" actId="1076"/>
          <ac:spMkLst>
            <pc:docMk/>
            <pc:sldMk cId="57358497" sldId="422"/>
            <ac:spMk id="9" creationId="{C6E26300-B32A-DF8D-1509-D0F3E8DAF39E}"/>
          </ac:spMkLst>
        </pc:spChg>
        <pc:picChg chg="add del mod modCrop">
          <ac:chgData name="Sidonie Bellot" userId="f041fed5-3b29-4fbe-b39f-1eb3a2a2735c" providerId="ADAL" clId="{B9C27054-782E-4CE7-AB41-5A708441F3A0}" dt="2023-09-23T16:41:37.760" v="3870" actId="21"/>
          <ac:picMkLst>
            <pc:docMk/>
            <pc:sldMk cId="57358497" sldId="422"/>
            <ac:picMk id="3" creationId="{37FCD49F-47C3-D669-EEF9-9C6213F73B7F}"/>
          </ac:picMkLst>
        </pc:picChg>
        <pc:picChg chg="add del mod">
          <ac:chgData name="Sidonie Bellot" userId="f041fed5-3b29-4fbe-b39f-1eb3a2a2735c" providerId="ADAL" clId="{B9C27054-782E-4CE7-AB41-5A708441F3A0}" dt="2023-09-23T16:41:37.760" v="3870" actId="21"/>
          <ac:picMkLst>
            <pc:docMk/>
            <pc:sldMk cId="57358497" sldId="422"/>
            <ac:picMk id="5" creationId="{E49D6084-0342-8F74-4B5C-384AD330F4E3}"/>
          </ac:picMkLst>
        </pc:picChg>
        <pc:picChg chg="add del mod">
          <ac:chgData name="Sidonie Bellot" userId="f041fed5-3b29-4fbe-b39f-1eb3a2a2735c" providerId="ADAL" clId="{B9C27054-782E-4CE7-AB41-5A708441F3A0}" dt="2023-09-23T16:41:37.760" v="3870" actId="21"/>
          <ac:picMkLst>
            <pc:docMk/>
            <pc:sldMk cId="57358497" sldId="422"/>
            <ac:picMk id="6" creationId="{978C520F-404C-7DBD-9FEF-AD7EB09AF5FF}"/>
          </ac:picMkLst>
        </pc:picChg>
        <pc:picChg chg="add del mod modCrop">
          <ac:chgData name="Sidonie Bellot" userId="f041fed5-3b29-4fbe-b39f-1eb3a2a2735c" providerId="ADAL" clId="{B9C27054-782E-4CE7-AB41-5A708441F3A0}" dt="2023-09-23T16:41:37.760" v="3870" actId="21"/>
          <ac:picMkLst>
            <pc:docMk/>
            <pc:sldMk cId="57358497" sldId="422"/>
            <ac:picMk id="8" creationId="{30509D0D-74F3-AE74-C387-3FB77053A4D0}"/>
          </ac:picMkLst>
        </pc:picChg>
      </pc:sldChg>
      <pc:sldChg chg="addSp delSp modSp new del mod">
        <pc:chgData name="Sidonie Bellot" userId="f041fed5-3b29-4fbe-b39f-1eb3a2a2735c" providerId="ADAL" clId="{B9C27054-782E-4CE7-AB41-5A708441F3A0}" dt="2023-09-23T17:04:09.228" v="4211" actId="47"/>
        <pc:sldMkLst>
          <pc:docMk/>
          <pc:sldMk cId="2528685053" sldId="423"/>
        </pc:sldMkLst>
        <pc:spChg chg="add mod">
          <ac:chgData name="Sidonie Bellot" userId="f041fed5-3b29-4fbe-b39f-1eb3a2a2735c" providerId="ADAL" clId="{B9C27054-782E-4CE7-AB41-5A708441F3A0}" dt="2023-09-23T10:47:17.245" v="137"/>
          <ac:spMkLst>
            <pc:docMk/>
            <pc:sldMk cId="2528685053" sldId="423"/>
            <ac:spMk id="4" creationId="{6F77F821-FC95-ED34-53EC-757D613D4B0B}"/>
          </ac:spMkLst>
        </pc:spChg>
        <pc:spChg chg="add del mod">
          <ac:chgData name="Sidonie Bellot" userId="f041fed5-3b29-4fbe-b39f-1eb3a2a2735c" providerId="ADAL" clId="{B9C27054-782E-4CE7-AB41-5A708441F3A0}" dt="2023-09-23T16:59:47.336" v="4129" actId="21"/>
          <ac:spMkLst>
            <pc:docMk/>
            <pc:sldMk cId="2528685053" sldId="423"/>
            <ac:spMk id="5" creationId="{7129D384-4631-0459-2433-8CBA480B6F72}"/>
          </ac:spMkLst>
        </pc:spChg>
        <pc:picChg chg="add del mod modCrop">
          <ac:chgData name="Sidonie Bellot" userId="f041fed5-3b29-4fbe-b39f-1eb3a2a2735c" providerId="ADAL" clId="{B9C27054-782E-4CE7-AB41-5A708441F3A0}" dt="2023-09-23T16:41:48.666" v="3873" actId="21"/>
          <ac:picMkLst>
            <pc:docMk/>
            <pc:sldMk cId="2528685053" sldId="423"/>
            <ac:picMk id="3" creationId="{8AA8923A-2019-C59F-385C-397A8B0A896A}"/>
          </ac:picMkLst>
        </pc:picChg>
        <pc:picChg chg="add del mod">
          <ac:chgData name="Sidonie Bellot" userId="f041fed5-3b29-4fbe-b39f-1eb3a2a2735c" providerId="ADAL" clId="{B9C27054-782E-4CE7-AB41-5A708441F3A0}" dt="2023-09-23T16:43:19.371" v="3895" actId="478"/>
          <ac:picMkLst>
            <pc:docMk/>
            <pc:sldMk cId="2528685053" sldId="423"/>
            <ac:picMk id="7" creationId="{E2D1F36B-DA81-7B93-BB23-4A033C2D1592}"/>
          </ac:picMkLst>
        </pc:picChg>
        <pc:picChg chg="add del mod modCrop">
          <ac:chgData name="Sidonie Bellot" userId="f041fed5-3b29-4fbe-b39f-1eb3a2a2735c" providerId="ADAL" clId="{B9C27054-782E-4CE7-AB41-5A708441F3A0}" dt="2023-09-23T16:43:20.155" v="3896" actId="478"/>
          <ac:picMkLst>
            <pc:docMk/>
            <pc:sldMk cId="2528685053" sldId="423"/>
            <ac:picMk id="9" creationId="{3C08C4C1-F562-03B2-45F0-6CD4F8E06F5B}"/>
          </ac:picMkLst>
        </pc:picChg>
      </pc:sldChg>
      <pc:sldChg chg="addSp modSp new mod">
        <pc:chgData name="Sidonie Bellot" userId="f041fed5-3b29-4fbe-b39f-1eb3a2a2735c" providerId="ADAL" clId="{B9C27054-782E-4CE7-AB41-5A708441F3A0}" dt="2023-09-23T10:52:37.599" v="153"/>
        <pc:sldMkLst>
          <pc:docMk/>
          <pc:sldMk cId="1221668415" sldId="424"/>
        </pc:sldMkLst>
        <pc:spChg chg="add mod">
          <ac:chgData name="Sidonie Bellot" userId="f041fed5-3b29-4fbe-b39f-1eb3a2a2735c" providerId="ADAL" clId="{B9C27054-782E-4CE7-AB41-5A708441F3A0}" dt="2023-09-23T10:52:37.599" v="153"/>
          <ac:spMkLst>
            <pc:docMk/>
            <pc:sldMk cId="1221668415" sldId="424"/>
            <ac:spMk id="4" creationId="{3642288A-F798-9CF7-9740-85042161F8E2}"/>
          </ac:spMkLst>
        </pc:spChg>
        <pc:picChg chg="add mod modCrop">
          <ac:chgData name="Sidonie Bellot" userId="f041fed5-3b29-4fbe-b39f-1eb3a2a2735c" providerId="ADAL" clId="{B9C27054-782E-4CE7-AB41-5A708441F3A0}" dt="2023-09-23T10:52:29.895" v="152" actId="1076"/>
          <ac:picMkLst>
            <pc:docMk/>
            <pc:sldMk cId="1221668415" sldId="424"/>
            <ac:picMk id="3" creationId="{76D8BEA3-6A0F-99C6-8592-B2DC633304D5}"/>
          </ac:picMkLst>
        </pc:picChg>
      </pc:sldChg>
      <pc:sldChg chg="addSp delSp modSp new mod ord">
        <pc:chgData name="Sidonie Bellot" userId="f041fed5-3b29-4fbe-b39f-1eb3a2a2735c" providerId="ADAL" clId="{B9C27054-782E-4CE7-AB41-5A708441F3A0}" dt="2023-09-23T11:48:45.064" v="559" actId="1076"/>
        <pc:sldMkLst>
          <pc:docMk/>
          <pc:sldMk cId="1902317664" sldId="425"/>
        </pc:sldMkLst>
        <pc:picChg chg="add mod modCrop">
          <ac:chgData name="Sidonie Bellot" userId="f041fed5-3b29-4fbe-b39f-1eb3a2a2735c" providerId="ADAL" clId="{B9C27054-782E-4CE7-AB41-5A708441F3A0}" dt="2023-09-23T11:48:45.064" v="559" actId="1076"/>
          <ac:picMkLst>
            <pc:docMk/>
            <pc:sldMk cId="1902317664" sldId="425"/>
            <ac:picMk id="3" creationId="{3E74B5FA-A16F-6C58-667C-E02562E5C116}"/>
          </ac:picMkLst>
        </pc:picChg>
        <pc:picChg chg="add mod modCrop">
          <ac:chgData name="Sidonie Bellot" userId="f041fed5-3b29-4fbe-b39f-1eb3a2a2735c" providerId="ADAL" clId="{B9C27054-782E-4CE7-AB41-5A708441F3A0}" dt="2023-09-23T11:48:45.064" v="559" actId="1076"/>
          <ac:picMkLst>
            <pc:docMk/>
            <pc:sldMk cId="1902317664" sldId="425"/>
            <ac:picMk id="5" creationId="{5AAAF665-F8FA-24A1-2F89-6FEFAEA3ECDC}"/>
          </ac:picMkLst>
        </pc:picChg>
        <pc:picChg chg="add mod modCrop">
          <ac:chgData name="Sidonie Bellot" userId="f041fed5-3b29-4fbe-b39f-1eb3a2a2735c" providerId="ADAL" clId="{B9C27054-782E-4CE7-AB41-5A708441F3A0}" dt="2023-09-23T11:48:45.064" v="559" actId="1076"/>
          <ac:picMkLst>
            <pc:docMk/>
            <pc:sldMk cId="1902317664" sldId="425"/>
            <ac:picMk id="7" creationId="{9480DF8D-13F7-5509-A178-E2E574C2A3A7}"/>
          </ac:picMkLst>
        </pc:picChg>
        <pc:picChg chg="add del mod modCrop">
          <ac:chgData name="Sidonie Bellot" userId="f041fed5-3b29-4fbe-b39f-1eb3a2a2735c" providerId="ADAL" clId="{B9C27054-782E-4CE7-AB41-5A708441F3A0}" dt="2023-09-23T11:30:43.611" v="500" actId="21"/>
          <ac:picMkLst>
            <pc:docMk/>
            <pc:sldMk cId="1902317664" sldId="425"/>
            <ac:picMk id="9" creationId="{3A6067E0-2C74-53EE-9C50-DFC34FAA9319}"/>
          </ac:picMkLst>
        </pc:picChg>
        <pc:picChg chg="add del mod modCrop">
          <ac:chgData name="Sidonie Bellot" userId="f041fed5-3b29-4fbe-b39f-1eb3a2a2735c" providerId="ADAL" clId="{B9C27054-782E-4CE7-AB41-5A708441F3A0}" dt="2023-09-23T11:30:43.611" v="500" actId="21"/>
          <ac:picMkLst>
            <pc:docMk/>
            <pc:sldMk cId="1902317664" sldId="425"/>
            <ac:picMk id="11" creationId="{368458AB-E2AC-72D3-B61F-3D2CF8BFD7F9}"/>
          </ac:picMkLst>
        </pc:picChg>
        <pc:picChg chg="add del mod modCrop">
          <ac:chgData name="Sidonie Bellot" userId="f041fed5-3b29-4fbe-b39f-1eb3a2a2735c" providerId="ADAL" clId="{B9C27054-782E-4CE7-AB41-5A708441F3A0}" dt="2023-09-23T11:30:43.611" v="500" actId="21"/>
          <ac:picMkLst>
            <pc:docMk/>
            <pc:sldMk cId="1902317664" sldId="425"/>
            <ac:picMk id="13" creationId="{EE870B0F-96CC-D23D-6A52-95D41988D32C}"/>
          </ac:picMkLst>
        </pc:picChg>
      </pc:sldChg>
      <pc:sldChg chg="addSp modSp new mod ord">
        <pc:chgData name="Sidonie Bellot" userId="f041fed5-3b29-4fbe-b39f-1eb3a2a2735c" providerId="ADAL" clId="{B9C27054-782E-4CE7-AB41-5A708441F3A0}" dt="2023-09-23T11:48:07.884" v="556"/>
        <pc:sldMkLst>
          <pc:docMk/>
          <pc:sldMk cId="2233171698" sldId="426"/>
        </pc:sldMkLst>
        <pc:picChg chg="add mod modCrop">
          <ac:chgData name="Sidonie Bellot" userId="f041fed5-3b29-4fbe-b39f-1eb3a2a2735c" providerId="ADAL" clId="{B9C27054-782E-4CE7-AB41-5A708441F3A0}" dt="2023-09-23T11:24:22.427" v="484" actId="14100"/>
          <ac:picMkLst>
            <pc:docMk/>
            <pc:sldMk cId="2233171698" sldId="426"/>
            <ac:picMk id="3" creationId="{A4D53731-ED94-037D-C4CA-4B623E3AA0F4}"/>
          </ac:picMkLst>
        </pc:picChg>
        <pc:picChg chg="add mod modCrop">
          <ac:chgData name="Sidonie Bellot" userId="f041fed5-3b29-4fbe-b39f-1eb3a2a2735c" providerId="ADAL" clId="{B9C27054-782E-4CE7-AB41-5A708441F3A0}" dt="2023-09-23T11:24:51.309" v="487" actId="732"/>
          <ac:picMkLst>
            <pc:docMk/>
            <pc:sldMk cId="2233171698" sldId="426"/>
            <ac:picMk id="5" creationId="{1E32FDAE-3A6E-B091-229C-8FD80E6E9530}"/>
          </ac:picMkLst>
        </pc:picChg>
        <pc:picChg chg="add mod modCrop">
          <ac:chgData name="Sidonie Bellot" userId="f041fed5-3b29-4fbe-b39f-1eb3a2a2735c" providerId="ADAL" clId="{B9C27054-782E-4CE7-AB41-5A708441F3A0}" dt="2023-09-23T11:47:05.423" v="549" actId="1076"/>
          <ac:picMkLst>
            <pc:docMk/>
            <pc:sldMk cId="2233171698" sldId="426"/>
            <ac:picMk id="7" creationId="{02F5CAC9-4CA3-62D0-A0EE-AAE690FBDD4B}"/>
          </ac:picMkLst>
        </pc:picChg>
        <pc:picChg chg="add mod modCrop">
          <ac:chgData name="Sidonie Bellot" userId="f041fed5-3b29-4fbe-b39f-1eb3a2a2735c" providerId="ADAL" clId="{B9C27054-782E-4CE7-AB41-5A708441F3A0}" dt="2023-09-23T11:47:08.542" v="550" actId="1076"/>
          <ac:picMkLst>
            <pc:docMk/>
            <pc:sldMk cId="2233171698" sldId="426"/>
            <ac:picMk id="9" creationId="{84B7E2C6-FB6A-7C7B-1EB9-78EC1409C725}"/>
          </ac:picMkLst>
        </pc:picChg>
        <pc:picChg chg="add mod modCrop">
          <ac:chgData name="Sidonie Bellot" userId="f041fed5-3b29-4fbe-b39f-1eb3a2a2735c" providerId="ADAL" clId="{B9C27054-782E-4CE7-AB41-5A708441F3A0}" dt="2023-09-23T11:47:03.708" v="548" actId="1076"/>
          <ac:picMkLst>
            <pc:docMk/>
            <pc:sldMk cId="2233171698" sldId="426"/>
            <ac:picMk id="11" creationId="{42A892E8-38A1-D841-D4F2-17B6B5D78E23}"/>
          </ac:picMkLst>
        </pc:picChg>
        <pc:picChg chg="add mod">
          <ac:chgData name="Sidonie Bellot" userId="f041fed5-3b29-4fbe-b39f-1eb3a2a2735c" providerId="ADAL" clId="{B9C27054-782E-4CE7-AB41-5A708441F3A0}" dt="2023-09-23T11:46:07.563" v="540" actId="1076"/>
          <ac:picMkLst>
            <pc:docMk/>
            <pc:sldMk cId="2233171698" sldId="426"/>
            <ac:picMk id="12" creationId="{48626E44-3624-6A28-7531-7D6437A0F317}"/>
          </ac:picMkLst>
        </pc:picChg>
        <pc:picChg chg="add mod">
          <ac:chgData name="Sidonie Bellot" userId="f041fed5-3b29-4fbe-b39f-1eb3a2a2735c" providerId="ADAL" clId="{B9C27054-782E-4CE7-AB41-5A708441F3A0}" dt="2023-09-23T11:46:04.911" v="539" actId="1076"/>
          <ac:picMkLst>
            <pc:docMk/>
            <pc:sldMk cId="2233171698" sldId="426"/>
            <ac:picMk id="13" creationId="{D89CC246-F146-FF04-8B2A-9D31001E4623}"/>
          </ac:picMkLst>
        </pc:picChg>
        <pc:picChg chg="add mod">
          <ac:chgData name="Sidonie Bellot" userId="f041fed5-3b29-4fbe-b39f-1eb3a2a2735c" providerId="ADAL" clId="{B9C27054-782E-4CE7-AB41-5A708441F3A0}" dt="2023-09-23T11:38:14.624" v="504" actId="1076"/>
          <ac:picMkLst>
            <pc:docMk/>
            <pc:sldMk cId="2233171698" sldId="426"/>
            <ac:picMk id="14" creationId="{F3B15B21-21BC-70D7-376C-EBA89BF4E89E}"/>
          </ac:picMkLst>
        </pc:picChg>
        <pc:picChg chg="add mod modCrop">
          <ac:chgData name="Sidonie Bellot" userId="f041fed5-3b29-4fbe-b39f-1eb3a2a2735c" providerId="ADAL" clId="{B9C27054-782E-4CE7-AB41-5A708441F3A0}" dt="2023-09-23T11:38:32.562" v="508" actId="1076"/>
          <ac:picMkLst>
            <pc:docMk/>
            <pc:sldMk cId="2233171698" sldId="426"/>
            <ac:picMk id="16" creationId="{42802D37-6102-CE7B-B966-0A21034BFA3C}"/>
          </ac:picMkLst>
        </pc:picChg>
        <pc:picChg chg="add mod modCrop">
          <ac:chgData name="Sidonie Bellot" userId="f041fed5-3b29-4fbe-b39f-1eb3a2a2735c" providerId="ADAL" clId="{B9C27054-782E-4CE7-AB41-5A708441F3A0}" dt="2023-09-23T11:39:00.535" v="514" actId="1076"/>
          <ac:picMkLst>
            <pc:docMk/>
            <pc:sldMk cId="2233171698" sldId="426"/>
            <ac:picMk id="18" creationId="{5258E4ED-8AF4-576E-E04F-3724B951F863}"/>
          </ac:picMkLst>
        </pc:picChg>
        <pc:picChg chg="add mod modCrop">
          <ac:chgData name="Sidonie Bellot" userId="f041fed5-3b29-4fbe-b39f-1eb3a2a2735c" providerId="ADAL" clId="{B9C27054-782E-4CE7-AB41-5A708441F3A0}" dt="2023-09-23T11:39:58.822" v="518" actId="1076"/>
          <ac:picMkLst>
            <pc:docMk/>
            <pc:sldMk cId="2233171698" sldId="426"/>
            <ac:picMk id="20" creationId="{D84BE89B-F047-6AF0-298F-005073A9AC09}"/>
          </ac:picMkLst>
        </pc:picChg>
        <pc:picChg chg="add mod modCrop">
          <ac:chgData name="Sidonie Bellot" userId="f041fed5-3b29-4fbe-b39f-1eb3a2a2735c" providerId="ADAL" clId="{B9C27054-782E-4CE7-AB41-5A708441F3A0}" dt="2023-09-23T11:41:26.582" v="522" actId="1076"/>
          <ac:picMkLst>
            <pc:docMk/>
            <pc:sldMk cId="2233171698" sldId="426"/>
            <ac:picMk id="22" creationId="{43A17AAE-8695-7D04-C559-ED2FC106F9F3}"/>
          </ac:picMkLst>
        </pc:picChg>
        <pc:picChg chg="add mod modCrop">
          <ac:chgData name="Sidonie Bellot" userId="f041fed5-3b29-4fbe-b39f-1eb3a2a2735c" providerId="ADAL" clId="{B9C27054-782E-4CE7-AB41-5A708441F3A0}" dt="2023-09-23T11:46:59.641" v="547" actId="1076"/>
          <ac:picMkLst>
            <pc:docMk/>
            <pc:sldMk cId="2233171698" sldId="426"/>
            <ac:picMk id="24" creationId="{761353EA-58A6-F126-DAF3-F5D5DFFD6F95}"/>
          </ac:picMkLst>
        </pc:picChg>
        <pc:picChg chg="add mod modCrop">
          <ac:chgData name="Sidonie Bellot" userId="f041fed5-3b29-4fbe-b39f-1eb3a2a2735c" providerId="ADAL" clId="{B9C27054-782E-4CE7-AB41-5A708441F3A0}" dt="2023-09-23T11:46:59.641" v="547" actId="1076"/>
          <ac:picMkLst>
            <pc:docMk/>
            <pc:sldMk cId="2233171698" sldId="426"/>
            <ac:picMk id="26" creationId="{FD3A889D-B2AA-85B7-07A6-0E1E444C62EF}"/>
          </ac:picMkLst>
        </pc:picChg>
        <pc:picChg chg="add mod modCrop">
          <ac:chgData name="Sidonie Bellot" userId="f041fed5-3b29-4fbe-b39f-1eb3a2a2735c" providerId="ADAL" clId="{B9C27054-782E-4CE7-AB41-5A708441F3A0}" dt="2023-09-23T11:46:59.641" v="547" actId="1076"/>
          <ac:picMkLst>
            <pc:docMk/>
            <pc:sldMk cId="2233171698" sldId="426"/>
            <ac:picMk id="28" creationId="{62A69BDA-F691-2157-AE6B-5D3D7E9CEDE4}"/>
          </ac:picMkLst>
        </pc:picChg>
        <pc:picChg chg="add mod modCrop">
          <ac:chgData name="Sidonie Bellot" userId="f041fed5-3b29-4fbe-b39f-1eb3a2a2735c" providerId="ADAL" clId="{B9C27054-782E-4CE7-AB41-5A708441F3A0}" dt="2023-09-23T11:46:59.641" v="547" actId="1076"/>
          <ac:picMkLst>
            <pc:docMk/>
            <pc:sldMk cId="2233171698" sldId="426"/>
            <ac:picMk id="30" creationId="{7D706311-43C4-7138-C6AC-5362E3783747}"/>
          </ac:picMkLst>
        </pc:picChg>
      </pc:sldChg>
      <pc:sldChg chg="addSp delSp modSp new mod">
        <pc:chgData name="Sidonie Bellot" userId="f041fed5-3b29-4fbe-b39f-1eb3a2a2735c" providerId="ADAL" clId="{B9C27054-782E-4CE7-AB41-5A708441F3A0}" dt="2023-09-23T13:18:15.704" v="1437" actId="114"/>
        <pc:sldMkLst>
          <pc:docMk/>
          <pc:sldMk cId="397071562" sldId="427"/>
        </pc:sldMkLst>
        <pc:spChg chg="add mod">
          <ac:chgData name="Sidonie Bellot" userId="f041fed5-3b29-4fbe-b39f-1eb3a2a2735c" providerId="ADAL" clId="{B9C27054-782E-4CE7-AB41-5A708441F3A0}" dt="2023-09-23T12:22:06.687" v="1413" actId="1076"/>
          <ac:spMkLst>
            <pc:docMk/>
            <pc:sldMk cId="397071562" sldId="427"/>
            <ac:spMk id="2" creationId="{B500CA9D-1F84-4B3E-95BC-D9F236705C0D}"/>
          </ac:spMkLst>
        </pc:spChg>
        <pc:spChg chg="add del mod">
          <ac:chgData name="Sidonie Bellot" userId="f041fed5-3b29-4fbe-b39f-1eb3a2a2735c" providerId="ADAL" clId="{B9C27054-782E-4CE7-AB41-5A708441F3A0}" dt="2023-09-23T12:09:01.217" v="1258" actId="478"/>
          <ac:spMkLst>
            <pc:docMk/>
            <pc:sldMk cId="397071562" sldId="427"/>
            <ac:spMk id="3" creationId="{F6113F94-895A-4281-9DB7-741FB92735EE}"/>
          </ac:spMkLst>
        </pc:spChg>
        <pc:spChg chg="add mod">
          <ac:chgData name="Sidonie Bellot" userId="f041fed5-3b29-4fbe-b39f-1eb3a2a2735c" providerId="ADAL" clId="{B9C27054-782E-4CE7-AB41-5A708441F3A0}" dt="2023-09-23T13:18:15.704" v="1437" actId="114"/>
          <ac:spMkLst>
            <pc:docMk/>
            <pc:sldMk cId="397071562" sldId="427"/>
            <ac:spMk id="4" creationId="{299F7FE8-7121-5F73-CC08-62CC804D0290}"/>
          </ac:spMkLst>
        </pc:spChg>
        <pc:picChg chg="add mod modCrop">
          <ac:chgData name="Sidonie Bellot" userId="f041fed5-3b29-4fbe-b39f-1eb3a2a2735c" providerId="ADAL" clId="{B9C27054-782E-4CE7-AB41-5A708441F3A0}" dt="2023-09-23T12:22:03.205" v="1412" actId="14100"/>
          <ac:picMkLst>
            <pc:docMk/>
            <pc:sldMk cId="397071562" sldId="427"/>
            <ac:picMk id="6" creationId="{A6CD2A5E-824F-5EED-0158-197BB469E6E3}"/>
          </ac:picMkLst>
        </pc:picChg>
      </pc:sldChg>
      <pc:sldChg chg="modSp add mod">
        <pc:chgData name="Sidonie Bellot" userId="f041fed5-3b29-4fbe-b39f-1eb3a2a2735c" providerId="ADAL" clId="{B9C27054-782E-4CE7-AB41-5A708441F3A0}" dt="2023-09-23T11:56:02.165" v="828" actId="207"/>
        <pc:sldMkLst>
          <pc:docMk/>
          <pc:sldMk cId="3632291824" sldId="428"/>
        </pc:sldMkLst>
        <pc:spChg chg="mod">
          <ac:chgData name="Sidonie Bellot" userId="f041fed5-3b29-4fbe-b39f-1eb3a2a2735c" providerId="ADAL" clId="{B9C27054-782E-4CE7-AB41-5A708441F3A0}" dt="2023-09-23T11:56:02.165" v="828" actId="207"/>
          <ac:spMkLst>
            <pc:docMk/>
            <pc:sldMk cId="3632291824" sldId="428"/>
            <ac:spMk id="3" creationId="{81332016-DEDF-B881-0EF5-E02AD0294278}"/>
          </ac:spMkLst>
        </pc:spChg>
      </pc:sldChg>
      <pc:sldChg chg="modSp add mod">
        <pc:chgData name="Sidonie Bellot" userId="f041fed5-3b29-4fbe-b39f-1eb3a2a2735c" providerId="ADAL" clId="{B9C27054-782E-4CE7-AB41-5A708441F3A0}" dt="2023-09-23T11:58:19.312" v="840" actId="207"/>
        <pc:sldMkLst>
          <pc:docMk/>
          <pc:sldMk cId="2882736799" sldId="429"/>
        </pc:sldMkLst>
        <pc:spChg chg="mod">
          <ac:chgData name="Sidonie Bellot" userId="f041fed5-3b29-4fbe-b39f-1eb3a2a2735c" providerId="ADAL" clId="{B9C27054-782E-4CE7-AB41-5A708441F3A0}" dt="2023-09-23T11:58:19.312" v="840" actId="207"/>
          <ac:spMkLst>
            <pc:docMk/>
            <pc:sldMk cId="2882736799" sldId="429"/>
            <ac:spMk id="4" creationId="{647E1DBA-581B-86D2-3615-D594F32C4A59}"/>
          </ac:spMkLst>
        </pc:spChg>
      </pc:sldChg>
      <pc:sldChg chg="addSp modSp new mod">
        <pc:chgData name="Sidonie Bellot" userId="f041fed5-3b29-4fbe-b39f-1eb3a2a2735c" providerId="ADAL" clId="{B9C27054-782E-4CE7-AB41-5A708441F3A0}" dt="2023-09-23T11:58:51.730" v="854" actId="1076"/>
        <pc:sldMkLst>
          <pc:docMk/>
          <pc:sldMk cId="1997375515" sldId="430"/>
        </pc:sldMkLst>
        <pc:spChg chg="add mod">
          <ac:chgData name="Sidonie Bellot" userId="f041fed5-3b29-4fbe-b39f-1eb3a2a2735c" providerId="ADAL" clId="{B9C27054-782E-4CE7-AB41-5A708441F3A0}" dt="2023-09-23T11:58:51.730" v="854" actId="1076"/>
          <ac:spMkLst>
            <pc:docMk/>
            <pc:sldMk cId="1997375515" sldId="430"/>
            <ac:spMk id="2" creationId="{5CB96EB3-A424-7901-32F2-A99181C71AF8}"/>
          </ac:spMkLst>
        </pc:spChg>
      </pc:sldChg>
      <pc:sldChg chg="modSp add mod">
        <pc:chgData name="Sidonie Bellot" userId="f041fed5-3b29-4fbe-b39f-1eb3a2a2735c" providerId="ADAL" clId="{B9C27054-782E-4CE7-AB41-5A708441F3A0}" dt="2023-09-23T19:54:48.828" v="5473" actId="20577"/>
        <pc:sldMkLst>
          <pc:docMk/>
          <pc:sldMk cId="803278191" sldId="431"/>
        </pc:sldMkLst>
        <pc:spChg chg="mod">
          <ac:chgData name="Sidonie Bellot" userId="f041fed5-3b29-4fbe-b39f-1eb3a2a2735c" providerId="ADAL" clId="{B9C27054-782E-4CE7-AB41-5A708441F3A0}" dt="2023-09-23T19:54:48.828" v="5473" actId="20577"/>
          <ac:spMkLst>
            <pc:docMk/>
            <pc:sldMk cId="803278191" sldId="431"/>
            <ac:spMk id="2" creationId="{5CB96EB3-A424-7901-32F2-A99181C71AF8}"/>
          </ac:spMkLst>
        </pc:spChg>
      </pc:sldChg>
      <pc:sldChg chg="add ord">
        <pc:chgData name="Sidonie Bellot" userId="f041fed5-3b29-4fbe-b39f-1eb3a2a2735c" providerId="ADAL" clId="{B9C27054-782E-4CE7-AB41-5A708441F3A0}" dt="2023-09-23T11:59:50.210" v="865"/>
        <pc:sldMkLst>
          <pc:docMk/>
          <pc:sldMk cId="3160296840" sldId="432"/>
        </pc:sldMkLst>
      </pc:sldChg>
      <pc:sldChg chg="add">
        <pc:chgData name="Sidonie Bellot" userId="f041fed5-3b29-4fbe-b39f-1eb3a2a2735c" providerId="ADAL" clId="{B9C27054-782E-4CE7-AB41-5A708441F3A0}" dt="2023-09-23T12:01:02.478" v="866"/>
        <pc:sldMkLst>
          <pc:docMk/>
          <pc:sldMk cId="4200979187" sldId="433"/>
        </pc:sldMkLst>
      </pc:sldChg>
      <pc:sldChg chg="addSp delSp modSp add mod">
        <pc:chgData name="Sidonie Bellot" userId="f041fed5-3b29-4fbe-b39f-1eb3a2a2735c" providerId="ADAL" clId="{B9C27054-782E-4CE7-AB41-5A708441F3A0}" dt="2023-09-23T17:04:51.323" v="4215" actId="1076"/>
        <pc:sldMkLst>
          <pc:docMk/>
          <pc:sldMk cId="3993020852" sldId="434"/>
        </pc:sldMkLst>
        <pc:spChg chg="del mod">
          <ac:chgData name="Sidonie Bellot" userId="f041fed5-3b29-4fbe-b39f-1eb3a2a2735c" providerId="ADAL" clId="{B9C27054-782E-4CE7-AB41-5A708441F3A0}" dt="2023-09-23T16:16:48.705" v="3439" actId="478"/>
          <ac:spMkLst>
            <pc:docMk/>
            <pc:sldMk cId="3993020852" sldId="434"/>
            <ac:spMk id="2" creationId="{9DFE51E0-36AB-FA2F-E1ED-509E33B52E87}"/>
          </ac:spMkLst>
        </pc:spChg>
        <pc:spChg chg="add del mod">
          <ac:chgData name="Sidonie Bellot" userId="f041fed5-3b29-4fbe-b39f-1eb3a2a2735c" providerId="ADAL" clId="{B9C27054-782E-4CE7-AB41-5A708441F3A0}" dt="2023-09-23T17:04:51.323" v="4215" actId="1076"/>
          <ac:spMkLst>
            <pc:docMk/>
            <pc:sldMk cId="3993020852" sldId="434"/>
            <ac:spMk id="50" creationId="{96B9D4B9-AB4F-9922-BC14-E14F1E258637}"/>
          </ac:spMkLst>
        </pc:spChg>
        <pc:spChg chg="add del mod">
          <ac:chgData name="Sidonie Bellot" userId="f041fed5-3b29-4fbe-b39f-1eb3a2a2735c" providerId="ADAL" clId="{B9C27054-782E-4CE7-AB41-5A708441F3A0}" dt="2023-09-23T16:15:32.940" v="3297" actId="478"/>
          <ac:spMkLst>
            <pc:docMk/>
            <pc:sldMk cId="3993020852" sldId="434"/>
            <ac:spMk id="51" creationId="{B5DFA76D-37AA-EAF2-8E2E-64FD33904CA9}"/>
          </ac:spMkLst>
        </pc:spChg>
        <pc:spChg chg="add del mod">
          <ac:chgData name="Sidonie Bellot" userId="f041fed5-3b29-4fbe-b39f-1eb3a2a2735c" providerId="ADAL" clId="{B9C27054-782E-4CE7-AB41-5A708441F3A0}" dt="2023-09-23T15:26:31.618" v="1979" actId="478"/>
          <ac:spMkLst>
            <pc:docMk/>
            <pc:sldMk cId="3993020852" sldId="434"/>
            <ac:spMk id="57" creationId="{5452B846-515D-52D2-3714-C32E08C3CA78}"/>
          </ac:spMkLst>
        </pc:spChg>
        <pc:spChg chg="add del mod">
          <ac:chgData name="Sidonie Bellot" userId="f041fed5-3b29-4fbe-b39f-1eb3a2a2735c" providerId="ADAL" clId="{B9C27054-782E-4CE7-AB41-5A708441F3A0}" dt="2023-09-23T16:15:32.940" v="3297" actId="478"/>
          <ac:spMkLst>
            <pc:docMk/>
            <pc:sldMk cId="3993020852" sldId="434"/>
            <ac:spMk id="58" creationId="{58625FA4-F75B-C170-2E0C-0CCAD0348FB7}"/>
          </ac:spMkLst>
        </pc:spChg>
        <pc:spChg chg="add del mod">
          <ac:chgData name="Sidonie Bellot" userId="f041fed5-3b29-4fbe-b39f-1eb3a2a2735c" providerId="ADAL" clId="{B9C27054-782E-4CE7-AB41-5A708441F3A0}" dt="2023-09-23T16:15:32.940" v="3297" actId="478"/>
          <ac:spMkLst>
            <pc:docMk/>
            <pc:sldMk cId="3993020852" sldId="434"/>
            <ac:spMk id="64" creationId="{3F8398AE-7321-44F8-759F-42FFF661E56D}"/>
          </ac:spMkLst>
        </pc:spChg>
        <pc:spChg chg="add del mod">
          <ac:chgData name="Sidonie Bellot" userId="f041fed5-3b29-4fbe-b39f-1eb3a2a2735c" providerId="ADAL" clId="{B9C27054-782E-4CE7-AB41-5A708441F3A0}" dt="2023-09-23T16:15:32.940" v="3297" actId="478"/>
          <ac:spMkLst>
            <pc:docMk/>
            <pc:sldMk cId="3993020852" sldId="434"/>
            <ac:spMk id="68" creationId="{3CE84260-8D72-DED9-9CA9-52272A96A57E}"/>
          </ac:spMkLst>
        </pc:spChg>
        <pc:spChg chg="add del mod">
          <ac:chgData name="Sidonie Bellot" userId="f041fed5-3b29-4fbe-b39f-1eb3a2a2735c" providerId="ADAL" clId="{B9C27054-782E-4CE7-AB41-5A708441F3A0}" dt="2023-09-23T16:15:32.940" v="3297" actId="478"/>
          <ac:spMkLst>
            <pc:docMk/>
            <pc:sldMk cId="3993020852" sldId="434"/>
            <ac:spMk id="69" creationId="{1680847D-CF2F-1560-B844-B25B084C02E4}"/>
          </ac:spMkLst>
        </pc:spChg>
        <pc:spChg chg="add del mod">
          <ac:chgData name="Sidonie Bellot" userId="f041fed5-3b29-4fbe-b39f-1eb3a2a2735c" providerId="ADAL" clId="{B9C27054-782E-4CE7-AB41-5A708441F3A0}" dt="2023-09-23T16:15:32.940" v="3297" actId="478"/>
          <ac:spMkLst>
            <pc:docMk/>
            <pc:sldMk cId="3993020852" sldId="434"/>
            <ac:spMk id="83" creationId="{B6701FDB-1B7A-E844-1B5F-7F090359B043}"/>
          </ac:spMkLst>
        </pc:spChg>
        <pc:spChg chg="mod">
          <ac:chgData name="Sidonie Bellot" userId="f041fed5-3b29-4fbe-b39f-1eb3a2a2735c" providerId="ADAL" clId="{B9C27054-782E-4CE7-AB41-5A708441F3A0}" dt="2023-09-23T15:40:32.159" v="2598"/>
          <ac:spMkLst>
            <pc:docMk/>
            <pc:sldMk cId="3993020852" sldId="434"/>
            <ac:spMk id="90" creationId="{BBAA145E-C84A-314E-CE39-960DB3E119A1}"/>
          </ac:spMkLst>
        </pc:spChg>
        <pc:spChg chg="mod">
          <ac:chgData name="Sidonie Bellot" userId="f041fed5-3b29-4fbe-b39f-1eb3a2a2735c" providerId="ADAL" clId="{B9C27054-782E-4CE7-AB41-5A708441F3A0}" dt="2023-09-23T15:40:32.159" v="2598"/>
          <ac:spMkLst>
            <pc:docMk/>
            <pc:sldMk cId="3993020852" sldId="434"/>
            <ac:spMk id="91" creationId="{5C325952-5B5D-014C-853E-8DCFE25EE9FA}"/>
          </ac:spMkLst>
        </pc:spChg>
        <pc:spChg chg="mod">
          <ac:chgData name="Sidonie Bellot" userId="f041fed5-3b29-4fbe-b39f-1eb3a2a2735c" providerId="ADAL" clId="{B9C27054-782E-4CE7-AB41-5A708441F3A0}" dt="2023-09-23T15:40:32.159" v="2598"/>
          <ac:spMkLst>
            <pc:docMk/>
            <pc:sldMk cId="3993020852" sldId="434"/>
            <ac:spMk id="92" creationId="{B5CC6F15-86CD-DF23-0278-EE91F173431A}"/>
          </ac:spMkLst>
        </pc:spChg>
        <pc:spChg chg="mod">
          <ac:chgData name="Sidonie Bellot" userId="f041fed5-3b29-4fbe-b39f-1eb3a2a2735c" providerId="ADAL" clId="{B9C27054-782E-4CE7-AB41-5A708441F3A0}" dt="2023-09-23T15:40:32.159" v="2598"/>
          <ac:spMkLst>
            <pc:docMk/>
            <pc:sldMk cId="3993020852" sldId="434"/>
            <ac:spMk id="93" creationId="{1CAD9E68-2E22-413E-0BF6-19D40551E3A4}"/>
          </ac:spMkLst>
        </pc:spChg>
        <pc:spChg chg="mod">
          <ac:chgData name="Sidonie Bellot" userId="f041fed5-3b29-4fbe-b39f-1eb3a2a2735c" providerId="ADAL" clId="{B9C27054-782E-4CE7-AB41-5A708441F3A0}" dt="2023-09-23T15:40:32.159" v="2598"/>
          <ac:spMkLst>
            <pc:docMk/>
            <pc:sldMk cId="3993020852" sldId="434"/>
            <ac:spMk id="94" creationId="{452749BA-0A94-E52C-C9FC-E380C1FA69F9}"/>
          </ac:spMkLst>
        </pc:spChg>
        <pc:spChg chg="add del mod">
          <ac:chgData name="Sidonie Bellot" userId="f041fed5-3b29-4fbe-b39f-1eb3a2a2735c" providerId="ADAL" clId="{B9C27054-782E-4CE7-AB41-5A708441F3A0}" dt="2023-09-23T16:15:32.940" v="3297" actId="478"/>
          <ac:spMkLst>
            <pc:docMk/>
            <pc:sldMk cId="3993020852" sldId="434"/>
            <ac:spMk id="96" creationId="{0988ACEE-59BD-A9BF-D486-278E8B27D1F5}"/>
          </ac:spMkLst>
        </pc:spChg>
        <pc:spChg chg="add del mod">
          <ac:chgData name="Sidonie Bellot" userId="f041fed5-3b29-4fbe-b39f-1eb3a2a2735c" providerId="ADAL" clId="{B9C27054-782E-4CE7-AB41-5A708441F3A0}" dt="2023-09-23T16:15:32.940" v="3297" actId="478"/>
          <ac:spMkLst>
            <pc:docMk/>
            <pc:sldMk cId="3993020852" sldId="434"/>
            <ac:spMk id="97" creationId="{703412E9-A4B2-D074-2149-92B8B2A11E53}"/>
          </ac:spMkLst>
        </pc:spChg>
        <pc:spChg chg="add del mod">
          <ac:chgData name="Sidonie Bellot" userId="f041fed5-3b29-4fbe-b39f-1eb3a2a2735c" providerId="ADAL" clId="{B9C27054-782E-4CE7-AB41-5A708441F3A0}" dt="2023-09-23T16:15:32.940" v="3297" actId="478"/>
          <ac:spMkLst>
            <pc:docMk/>
            <pc:sldMk cId="3993020852" sldId="434"/>
            <ac:spMk id="103" creationId="{98865EAA-5A83-CF5E-EF90-AC35F370B5FC}"/>
          </ac:spMkLst>
        </pc:spChg>
        <pc:spChg chg="mod">
          <ac:chgData name="Sidonie Bellot" userId="f041fed5-3b29-4fbe-b39f-1eb3a2a2735c" providerId="ADAL" clId="{B9C27054-782E-4CE7-AB41-5A708441F3A0}" dt="2023-09-23T15:49:23.835" v="2825"/>
          <ac:spMkLst>
            <pc:docMk/>
            <pc:sldMk cId="3993020852" sldId="434"/>
            <ac:spMk id="120" creationId="{629075C1-01E8-9830-2506-C3446FC111CD}"/>
          </ac:spMkLst>
        </pc:spChg>
        <pc:spChg chg="mod">
          <ac:chgData name="Sidonie Bellot" userId="f041fed5-3b29-4fbe-b39f-1eb3a2a2735c" providerId="ADAL" clId="{B9C27054-782E-4CE7-AB41-5A708441F3A0}" dt="2023-09-23T15:49:23.835" v="2825"/>
          <ac:spMkLst>
            <pc:docMk/>
            <pc:sldMk cId="3993020852" sldId="434"/>
            <ac:spMk id="121" creationId="{89774498-61F0-4CAC-3195-6B8C23E76FCC}"/>
          </ac:spMkLst>
        </pc:spChg>
        <pc:spChg chg="mod">
          <ac:chgData name="Sidonie Bellot" userId="f041fed5-3b29-4fbe-b39f-1eb3a2a2735c" providerId="ADAL" clId="{B9C27054-782E-4CE7-AB41-5A708441F3A0}" dt="2023-09-23T15:49:23.835" v="2825"/>
          <ac:spMkLst>
            <pc:docMk/>
            <pc:sldMk cId="3993020852" sldId="434"/>
            <ac:spMk id="122" creationId="{A586C471-6507-5C74-63D8-E1EF004F39FD}"/>
          </ac:spMkLst>
        </pc:spChg>
        <pc:spChg chg="mod">
          <ac:chgData name="Sidonie Bellot" userId="f041fed5-3b29-4fbe-b39f-1eb3a2a2735c" providerId="ADAL" clId="{B9C27054-782E-4CE7-AB41-5A708441F3A0}" dt="2023-09-23T15:49:23.835" v="2825"/>
          <ac:spMkLst>
            <pc:docMk/>
            <pc:sldMk cId="3993020852" sldId="434"/>
            <ac:spMk id="123" creationId="{D7A4F7D9-F3F4-3473-C1B3-08BE25E64DBF}"/>
          </ac:spMkLst>
        </pc:spChg>
        <pc:spChg chg="mod">
          <ac:chgData name="Sidonie Bellot" userId="f041fed5-3b29-4fbe-b39f-1eb3a2a2735c" providerId="ADAL" clId="{B9C27054-782E-4CE7-AB41-5A708441F3A0}" dt="2023-09-23T15:49:23.835" v="2825"/>
          <ac:spMkLst>
            <pc:docMk/>
            <pc:sldMk cId="3993020852" sldId="434"/>
            <ac:spMk id="124" creationId="{9F099469-AF29-B1D2-86CC-5F3247F6BF92}"/>
          </ac:spMkLst>
        </pc:spChg>
        <pc:grpChg chg="del">
          <ac:chgData name="Sidonie Bellot" userId="f041fed5-3b29-4fbe-b39f-1eb3a2a2735c" providerId="ADAL" clId="{B9C27054-782E-4CE7-AB41-5A708441F3A0}" dt="2023-09-23T15:17:31.807" v="1759" actId="478"/>
          <ac:grpSpMkLst>
            <pc:docMk/>
            <pc:sldMk cId="3993020852" sldId="434"/>
            <ac:grpSpMk id="31" creationId="{2F47BDCF-EE07-F12E-D14F-94979DAC2520}"/>
          </ac:grpSpMkLst>
        </pc:grpChg>
        <pc:grpChg chg="del">
          <ac:chgData name="Sidonie Bellot" userId="f041fed5-3b29-4fbe-b39f-1eb3a2a2735c" providerId="ADAL" clId="{B9C27054-782E-4CE7-AB41-5A708441F3A0}" dt="2023-09-23T15:17:31.807" v="1759" actId="478"/>
          <ac:grpSpMkLst>
            <pc:docMk/>
            <pc:sldMk cId="3993020852" sldId="434"/>
            <ac:grpSpMk id="32" creationId="{D18819B7-473A-C307-4957-C7919F1A521B}"/>
          </ac:grpSpMkLst>
        </pc:grpChg>
        <pc:grpChg chg="add del mod">
          <ac:chgData name="Sidonie Bellot" userId="f041fed5-3b29-4fbe-b39f-1eb3a2a2735c" providerId="ADAL" clId="{B9C27054-782E-4CE7-AB41-5A708441F3A0}" dt="2023-09-23T15:52:44.550" v="2868" actId="478"/>
          <ac:grpSpMkLst>
            <pc:docMk/>
            <pc:sldMk cId="3993020852" sldId="434"/>
            <ac:grpSpMk id="87" creationId="{690FDB00-7C1B-9854-31A3-1B8925690FE5}"/>
          </ac:grpSpMkLst>
        </pc:grpChg>
        <pc:grpChg chg="add del mod ord">
          <ac:chgData name="Sidonie Bellot" userId="f041fed5-3b29-4fbe-b39f-1eb3a2a2735c" providerId="ADAL" clId="{B9C27054-782E-4CE7-AB41-5A708441F3A0}" dt="2023-09-23T16:15:32.940" v="3297" actId="478"/>
          <ac:grpSpMkLst>
            <pc:docMk/>
            <pc:sldMk cId="3993020852" sldId="434"/>
            <ac:grpSpMk id="117" creationId="{30D8D68F-2034-ADBA-CACA-45414C7BD652}"/>
          </ac:grpSpMkLst>
        </pc:grpChg>
        <pc:picChg chg="add del mod modCrop">
          <ac:chgData name="Sidonie Bellot" userId="f041fed5-3b29-4fbe-b39f-1eb3a2a2735c" providerId="ADAL" clId="{B9C27054-782E-4CE7-AB41-5A708441F3A0}" dt="2023-09-23T16:15:37.902" v="3298" actId="478"/>
          <ac:picMkLst>
            <pc:docMk/>
            <pc:sldMk cId="3993020852" sldId="434"/>
            <ac:picMk id="25" creationId="{530D313B-9601-28DB-703C-AC57E0F9BE3D}"/>
          </ac:picMkLst>
        </pc:picChg>
        <pc:picChg chg="mod modCrop">
          <ac:chgData name="Sidonie Bellot" userId="f041fed5-3b29-4fbe-b39f-1eb3a2a2735c" providerId="ADAL" clId="{B9C27054-782E-4CE7-AB41-5A708441F3A0}" dt="2023-09-23T17:04:37.050" v="4212" actId="1076"/>
          <ac:picMkLst>
            <pc:docMk/>
            <pc:sldMk cId="3993020852" sldId="434"/>
            <ac:picMk id="35" creationId="{D58D73D9-F2A6-22B2-2C2E-0653187CD7D0}"/>
          </ac:picMkLst>
        </pc:picChg>
        <pc:picChg chg="mod">
          <ac:chgData name="Sidonie Bellot" userId="f041fed5-3b29-4fbe-b39f-1eb3a2a2735c" providerId="ADAL" clId="{B9C27054-782E-4CE7-AB41-5A708441F3A0}" dt="2023-09-23T15:40:32.159" v="2598"/>
          <ac:picMkLst>
            <pc:docMk/>
            <pc:sldMk cId="3993020852" sldId="434"/>
            <ac:picMk id="88" creationId="{833CFADD-BAE3-FF66-7E01-0DC6963F6222}"/>
          </ac:picMkLst>
        </pc:picChg>
        <pc:picChg chg="mod">
          <ac:chgData name="Sidonie Bellot" userId="f041fed5-3b29-4fbe-b39f-1eb3a2a2735c" providerId="ADAL" clId="{B9C27054-782E-4CE7-AB41-5A708441F3A0}" dt="2023-09-23T15:40:32.159" v="2598"/>
          <ac:picMkLst>
            <pc:docMk/>
            <pc:sldMk cId="3993020852" sldId="434"/>
            <ac:picMk id="89" creationId="{A520366A-F311-6041-4D68-C645C262A7CA}"/>
          </ac:picMkLst>
        </pc:picChg>
        <pc:picChg chg="add del mod modCrop">
          <ac:chgData name="Sidonie Bellot" userId="f041fed5-3b29-4fbe-b39f-1eb3a2a2735c" providerId="ADAL" clId="{B9C27054-782E-4CE7-AB41-5A708441F3A0}" dt="2023-09-23T16:15:32.940" v="3297" actId="478"/>
          <ac:picMkLst>
            <pc:docMk/>
            <pc:sldMk cId="3993020852" sldId="434"/>
            <ac:picMk id="116" creationId="{A2400C8A-1661-6418-BEB3-4FF51A66EB3E}"/>
          </ac:picMkLst>
        </pc:picChg>
        <pc:picChg chg="mod">
          <ac:chgData name="Sidonie Bellot" userId="f041fed5-3b29-4fbe-b39f-1eb3a2a2735c" providerId="ADAL" clId="{B9C27054-782E-4CE7-AB41-5A708441F3A0}" dt="2023-09-23T15:49:23.835" v="2825"/>
          <ac:picMkLst>
            <pc:docMk/>
            <pc:sldMk cId="3993020852" sldId="434"/>
            <ac:picMk id="118" creationId="{7A0115EE-5429-5313-50B1-E34677C1CB25}"/>
          </ac:picMkLst>
        </pc:picChg>
        <pc:picChg chg="mod">
          <ac:chgData name="Sidonie Bellot" userId="f041fed5-3b29-4fbe-b39f-1eb3a2a2735c" providerId="ADAL" clId="{B9C27054-782E-4CE7-AB41-5A708441F3A0}" dt="2023-09-23T15:49:23.835" v="2825"/>
          <ac:picMkLst>
            <pc:docMk/>
            <pc:sldMk cId="3993020852" sldId="434"/>
            <ac:picMk id="119" creationId="{B0E377B1-E11B-785E-E7C3-3F5071DCF57A}"/>
          </ac:picMkLst>
        </pc:picChg>
        <pc:picChg chg="add mod">
          <ac:chgData name="Sidonie Bellot" userId="f041fed5-3b29-4fbe-b39f-1eb3a2a2735c" providerId="ADAL" clId="{B9C27054-782E-4CE7-AB41-5A708441F3A0}" dt="2023-09-23T17:04:37.050" v="4212" actId="1076"/>
          <ac:picMkLst>
            <pc:docMk/>
            <pc:sldMk cId="3993020852" sldId="434"/>
            <ac:picMk id="179" creationId="{21D3C8AF-9B51-12FA-108A-93E040AF72A3}"/>
          </ac:picMkLst>
        </pc:picChg>
        <pc:cxnChg chg="add mod">
          <ac:chgData name="Sidonie Bellot" userId="f041fed5-3b29-4fbe-b39f-1eb3a2a2735c" providerId="ADAL" clId="{B9C27054-782E-4CE7-AB41-5A708441F3A0}" dt="2023-09-23T17:04:37.050" v="4212" actId="1076"/>
          <ac:cxnSpMkLst>
            <pc:docMk/>
            <pc:sldMk cId="3993020852" sldId="434"/>
            <ac:cxnSpMk id="4" creationId="{0B114378-AB4F-B593-BE26-BA2ED265EDF0}"/>
          </ac:cxnSpMkLst>
        </pc:cxnChg>
        <pc:cxnChg chg="add mod">
          <ac:chgData name="Sidonie Bellot" userId="f041fed5-3b29-4fbe-b39f-1eb3a2a2735c" providerId="ADAL" clId="{B9C27054-782E-4CE7-AB41-5A708441F3A0}" dt="2023-09-23T17:04:37.050" v="4212" actId="1076"/>
          <ac:cxnSpMkLst>
            <pc:docMk/>
            <pc:sldMk cId="3993020852" sldId="434"/>
            <ac:cxnSpMk id="6" creationId="{67AB9B9F-D9E1-14D4-6965-2367147AEA45}"/>
          </ac:cxnSpMkLst>
        </pc:cxnChg>
        <pc:cxnChg chg="add mod">
          <ac:chgData name="Sidonie Bellot" userId="f041fed5-3b29-4fbe-b39f-1eb3a2a2735c" providerId="ADAL" clId="{B9C27054-782E-4CE7-AB41-5A708441F3A0}" dt="2023-09-23T17:04:37.050" v="4212" actId="1076"/>
          <ac:cxnSpMkLst>
            <pc:docMk/>
            <pc:sldMk cId="3993020852" sldId="434"/>
            <ac:cxnSpMk id="7" creationId="{511A93E7-7494-8A88-8495-C4B304E6721D}"/>
          </ac:cxnSpMkLst>
        </pc:cxnChg>
        <pc:cxnChg chg="add mod">
          <ac:chgData name="Sidonie Bellot" userId="f041fed5-3b29-4fbe-b39f-1eb3a2a2735c" providerId="ADAL" clId="{B9C27054-782E-4CE7-AB41-5A708441F3A0}" dt="2023-09-23T17:04:37.050" v="4212" actId="1076"/>
          <ac:cxnSpMkLst>
            <pc:docMk/>
            <pc:sldMk cId="3993020852" sldId="434"/>
            <ac:cxnSpMk id="8" creationId="{C08391A7-D466-7E68-FBC6-F42423F26456}"/>
          </ac:cxnSpMkLst>
        </pc:cxnChg>
        <pc:cxnChg chg="add mod">
          <ac:chgData name="Sidonie Bellot" userId="f041fed5-3b29-4fbe-b39f-1eb3a2a2735c" providerId="ADAL" clId="{B9C27054-782E-4CE7-AB41-5A708441F3A0}" dt="2023-09-23T17:04:37.050" v="4212" actId="1076"/>
          <ac:cxnSpMkLst>
            <pc:docMk/>
            <pc:sldMk cId="3993020852" sldId="434"/>
            <ac:cxnSpMk id="9" creationId="{FEBEA3F6-9FA6-4AFF-5FCE-8337CF1894B5}"/>
          </ac:cxnSpMkLst>
        </pc:cxnChg>
        <pc:cxnChg chg="add mod">
          <ac:chgData name="Sidonie Bellot" userId="f041fed5-3b29-4fbe-b39f-1eb3a2a2735c" providerId="ADAL" clId="{B9C27054-782E-4CE7-AB41-5A708441F3A0}" dt="2023-09-23T17:04:37.050" v="4212" actId="1076"/>
          <ac:cxnSpMkLst>
            <pc:docMk/>
            <pc:sldMk cId="3993020852" sldId="434"/>
            <ac:cxnSpMk id="10" creationId="{01238B0C-7FE8-C8B8-18FA-B06924880B06}"/>
          </ac:cxnSpMkLst>
        </pc:cxnChg>
        <pc:cxnChg chg="add mod">
          <ac:chgData name="Sidonie Bellot" userId="f041fed5-3b29-4fbe-b39f-1eb3a2a2735c" providerId="ADAL" clId="{B9C27054-782E-4CE7-AB41-5A708441F3A0}" dt="2023-09-23T17:04:37.050" v="4212" actId="1076"/>
          <ac:cxnSpMkLst>
            <pc:docMk/>
            <pc:sldMk cId="3993020852" sldId="434"/>
            <ac:cxnSpMk id="11" creationId="{7B67EBAF-0B1E-A120-5657-EE378BBD86D5}"/>
          </ac:cxnSpMkLst>
        </pc:cxnChg>
        <pc:cxnChg chg="add del mod">
          <ac:chgData name="Sidonie Bellot" userId="f041fed5-3b29-4fbe-b39f-1eb3a2a2735c" providerId="ADAL" clId="{B9C27054-782E-4CE7-AB41-5A708441F3A0}" dt="2023-09-23T15:18:27.645" v="1769" actId="478"/>
          <ac:cxnSpMkLst>
            <pc:docMk/>
            <pc:sldMk cId="3993020852" sldId="434"/>
            <ac:cxnSpMk id="26" creationId="{1CE9F7A6-2921-F895-D150-89C0BFB7CD28}"/>
          </ac:cxnSpMkLst>
        </pc:cxnChg>
        <pc:cxnChg chg="add del mod">
          <ac:chgData name="Sidonie Bellot" userId="f041fed5-3b29-4fbe-b39f-1eb3a2a2735c" providerId="ADAL" clId="{B9C27054-782E-4CE7-AB41-5A708441F3A0}" dt="2023-09-23T15:18:29.806" v="1770" actId="478"/>
          <ac:cxnSpMkLst>
            <pc:docMk/>
            <pc:sldMk cId="3993020852" sldId="434"/>
            <ac:cxnSpMk id="33" creationId="{6D39F999-3588-460F-6B61-17A5EEA5D075}"/>
          </ac:cxnSpMkLst>
        </pc:cxnChg>
        <pc:cxnChg chg="add del mod">
          <ac:chgData name="Sidonie Bellot" userId="f041fed5-3b29-4fbe-b39f-1eb3a2a2735c" providerId="ADAL" clId="{B9C27054-782E-4CE7-AB41-5A708441F3A0}" dt="2023-09-23T15:18:37.014" v="1771" actId="478"/>
          <ac:cxnSpMkLst>
            <pc:docMk/>
            <pc:sldMk cId="3993020852" sldId="434"/>
            <ac:cxnSpMk id="34" creationId="{6D96755F-35D5-5442-49C2-A5F5F45A5AC7}"/>
          </ac:cxnSpMkLst>
        </pc:cxnChg>
        <pc:cxnChg chg="add del mod">
          <ac:chgData name="Sidonie Bellot" userId="f041fed5-3b29-4fbe-b39f-1eb3a2a2735c" providerId="ADAL" clId="{B9C27054-782E-4CE7-AB41-5A708441F3A0}" dt="2023-09-23T15:18:38.541" v="1772" actId="478"/>
          <ac:cxnSpMkLst>
            <pc:docMk/>
            <pc:sldMk cId="3993020852" sldId="434"/>
            <ac:cxnSpMk id="36" creationId="{3CAC432D-A71A-4B33-1888-E2213C127153}"/>
          </ac:cxnSpMkLst>
        </pc:cxnChg>
        <pc:cxnChg chg="add del mod">
          <ac:chgData name="Sidonie Bellot" userId="f041fed5-3b29-4fbe-b39f-1eb3a2a2735c" providerId="ADAL" clId="{B9C27054-782E-4CE7-AB41-5A708441F3A0}" dt="2023-09-23T15:18:40.912" v="1773" actId="478"/>
          <ac:cxnSpMkLst>
            <pc:docMk/>
            <pc:sldMk cId="3993020852" sldId="434"/>
            <ac:cxnSpMk id="37" creationId="{963B7D81-D9A5-E930-2AFA-F75183F8A818}"/>
          </ac:cxnSpMkLst>
        </pc:cxnChg>
        <pc:cxnChg chg="add del mod">
          <ac:chgData name="Sidonie Bellot" userId="f041fed5-3b29-4fbe-b39f-1eb3a2a2735c" providerId="ADAL" clId="{B9C27054-782E-4CE7-AB41-5A708441F3A0}" dt="2023-09-23T15:20:06.566" v="1793" actId="478"/>
          <ac:cxnSpMkLst>
            <pc:docMk/>
            <pc:sldMk cId="3993020852" sldId="434"/>
            <ac:cxnSpMk id="38" creationId="{23C0C428-951E-5A5C-8EEE-7B209C84860E}"/>
          </ac:cxnSpMkLst>
        </pc:cxnChg>
        <pc:cxnChg chg="add del mod">
          <ac:chgData name="Sidonie Bellot" userId="f041fed5-3b29-4fbe-b39f-1eb3a2a2735c" providerId="ADAL" clId="{B9C27054-782E-4CE7-AB41-5A708441F3A0}" dt="2023-09-23T15:44:02.113" v="2678" actId="478"/>
          <ac:cxnSpMkLst>
            <pc:docMk/>
            <pc:sldMk cId="3993020852" sldId="434"/>
            <ac:cxnSpMk id="39" creationId="{4D8A2F7C-385F-4627-D0EA-AE609785018B}"/>
          </ac:cxnSpMkLst>
        </pc:cxnChg>
        <pc:cxnChg chg="add del mod">
          <ac:chgData name="Sidonie Bellot" userId="f041fed5-3b29-4fbe-b39f-1eb3a2a2735c" providerId="ADAL" clId="{B9C27054-782E-4CE7-AB41-5A708441F3A0}" dt="2023-09-23T16:15:32.940" v="3297" actId="478"/>
          <ac:cxnSpMkLst>
            <pc:docMk/>
            <pc:sldMk cId="3993020852" sldId="434"/>
            <ac:cxnSpMk id="41" creationId="{1D51BB80-CE91-4815-FCA4-DCE5934D3D69}"/>
          </ac:cxnSpMkLst>
        </pc:cxnChg>
        <pc:cxnChg chg="add del mod">
          <ac:chgData name="Sidonie Bellot" userId="f041fed5-3b29-4fbe-b39f-1eb3a2a2735c" providerId="ADAL" clId="{B9C27054-782E-4CE7-AB41-5A708441F3A0}" dt="2023-09-23T16:15:32.940" v="3297" actId="478"/>
          <ac:cxnSpMkLst>
            <pc:docMk/>
            <pc:sldMk cId="3993020852" sldId="434"/>
            <ac:cxnSpMk id="42" creationId="{7172CFDE-792E-EBA7-20B1-D7D1CB5E368E}"/>
          </ac:cxnSpMkLst>
        </pc:cxnChg>
        <pc:cxnChg chg="add del mod">
          <ac:chgData name="Sidonie Bellot" userId="f041fed5-3b29-4fbe-b39f-1eb3a2a2735c" providerId="ADAL" clId="{B9C27054-782E-4CE7-AB41-5A708441F3A0}" dt="2023-09-23T16:15:32.940" v="3297" actId="478"/>
          <ac:cxnSpMkLst>
            <pc:docMk/>
            <pc:sldMk cId="3993020852" sldId="434"/>
            <ac:cxnSpMk id="44" creationId="{B7CC4447-E74E-C8E7-0CED-27C975D26D2E}"/>
          </ac:cxnSpMkLst>
        </pc:cxnChg>
        <pc:cxnChg chg="add del mod">
          <ac:chgData name="Sidonie Bellot" userId="f041fed5-3b29-4fbe-b39f-1eb3a2a2735c" providerId="ADAL" clId="{B9C27054-782E-4CE7-AB41-5A708441F3A0}" dt="2023-09-23T16:15:32.940" v="3297" actId="478"/>
          <ac:cxnSpMkLst>
            <pc:docMk/>
            <pc:sldMk cId="3993020852" sldId="434"/>
            <ac:cxnSpMk id="46" creationId="{44C90AF5-1D8A-8C55-2B85-E6C80B405676}"/>
          </ac:cxnSpMkLst>
        </pc:cxnChg>
        <pc:cxnChg chg="add del mod">
          <ac:chgData name="Sidonie Bellot" userId="f041fed5-3b29-4fbe-b39f-1eb3a2a2735c" providerId="ADAL" clId="{B9C27054-782E-4CE7-AB41-5A708441F3A0}" dt="2023-09-23T16:15:32.940" v="3297" actId="478"/>
          <ac:cxnSpMkLst>
            <pc:docMk/>
            <pc:sldMk cId="3993020852" sldId="434"/>
            <ac:cxnSpMk id="48" creationId="{26A29901-D01E-5582-73AA-097E2BF0CED3}"/>
          </ac:cxnSpMkLst>
        </pc:cxnChg>
        <pc:cxnChg chg="add del mod">
          <ac:chgData name="Sidonie Bellot" userId="f041fed5-3b29-4fbe-b39f-1eb3a2a2735c" providerId="ADAL" clId="{B9C27054-782E-4CE7-AB41-5A708441F3A0}" dt="2023-09-23T16:15:32.940" v="3297" actId="478"/>
          <ac:cxnSpMkLst>
            <pc:docMk/>
            <pc:sldMk cId="3993020852" sldId="434"/>
            <ac:cxnSpMk id="53" creationId="{18B18D0B-5161-E91C-0865-43C778CA9DB2}"/>
          </ac:cxnSpMkLst>
        </pc:cxnChg>
        <pc:cxnChg chg="add del mod">
          <ac:chgData name="Sidonie Bellot" userId="f041fed5-3b29-4fbe-b39f-1eb3a2a2735c" providerId="ADAL" clId="{B9C27054-782E-4CE7-AB41-5A708441F3A0}" dt="2023-09-23T16:15:32.940" v="3297" actId="478"/>
          <ac:cxnSpMkLst>
            <pc:docMk/>
            <pc:sldMk cId="3993020852" sldId="434"/>
            <ac:cxnSpMk id="55" creationId="{CDBB73FA-95BE-F212-12C1-54557F560D38}"/>
          </ac:cxnSpMkLst>
        </pc:cxnChg>
        <pc:cxnChg chg="add del mod">
          <ac:chgData name="Sidonie Bellot" userId="f041fed5-3b29-4fbe-b39f-1eb3a2a2735c" providerId="ADAL" clId="{B9C27054-782E-4CE7-AB41-5A708441F3A0}" dt="2023-09-23T16:15:32.940" v="3297" actId="478"/>
          <ac:cxnSpMkLst>
            <pc:docMk/>
            <pc:sldMk cId="3993020852" sldId="434"/>
            <ac:cxnSpMk id="56" creationId="{E88A26B2-6678-4395-90A9-ABF48872C106}"/>
          </ac:cxnSpMkLst>
        </pc:cxnChg>
        <pc:cxnChg chg="add del mod">
          <ac:chgData name="Sidonie Bellot" userId="f041fed5-3b29-4fbe-b39f-1eb3a2a2735c" providerId="ADAL" clId="{B9C27054-782E-4CE7-AB41-5A708441F3A0}" dt="2023-09-23T16:15:32.940" v="3297" actId="478"/>
          <ac:cxnSpMkLst>
            <pc:docMk/>
            <pc:sldMk cId="3993020852" sldId="434"/>
            <ac:cxnSpMk id="66" creationId="{61FB2942-FDE1-B8DF-F6AD-A9E55AEB55C2}"/>
          </ac:cxnSpMkLst>
        </pc:cxnChg>
        <pc:cxnChg chg="add del mod">
          <ac:chgData name="Sidonie Bellot" userId="f041fed5-3b29-4fbe-b39f-1eb3a2a2735c" providerId="ADAL" clId="{B9C27054-782E-4CE7-AB41-5A708441F3A0}" dt="2023-09-23T16:15:32.940" v="3297" actId="478"/>
          <ac:cxnSpMkLst>
            <pc:docMk/>
            <pc:sldMk cId="3993020852" sldId="434"/>
            <ac:cxnSpMk id="71" creationId="{56BA716C-33C4-9A74-F840-7CC25C93DAAB}"/>
          </ac:cxnSpMkLst>
        </pc:cxnChg>
        <pc:cxnChg chg="add del mod">
          <ac:chgData name="Sidonie Bellot" userId="f041fed5-3b29-4fbe-b39f-1eb3a2a2735c" providerId="ADAL" clId="{B9C27054-782E-4CE7-AB41-5A708441F3A0}" dt="2023-09-23T16:15:32.940" v="3297" actId="478"/>
          <ac:cxnSpMkLst>
            <pc:docMk/>
            <pc:sldMk cId="3993020852" sldId="434"/>
            <ac:cxnSpMk id="72" creationId="{B1BFA7FD-45B3-F94E-79E5-2814EAB0246F}"/>
          </ac:cxnSpMkLst>
        </pc:cxnChg>
        <pc:cxnChg chg="add del mod">
          <ac:chgData name="Sidonie Bellot" userId="f041fed5-3b29-4fbe-b39f-1eb3a2a2735c" providerId="ADAL" clId="{B9C27054-782E-4CE7-AB41-5A708441F3A0}" dt="2023-09-23T16:15:32.940" v="3297" actId="478"/>
          <ac:cxnSpMkLst>
            <pc:docMk/>
            <pc:sldMk cId="3993020852" sldId="434"/>
            <ac:cxnSpMk id="78" creationId="{24C64F9C-A45A-FE7D-349E-FFBC0CC00FF4}"/>
          </ac:cxnSpMkLst>
        </pc:cxnChg>
        <pc:cxnChg chg="add del mod">
          <ac:chgData name="Sidonie Bellot" userId="f041fed5-3b29-4fbe-b39f-1eb3a2a2735c" providerId="ADAL" clId="{B9C27054-782E-4CE7-AB41-5A708441F3A0}" dt="2023-09-23T16:15:32.940" v="3297" actId="478"/>
          <ac:cxnSpMkLst>
            <pc:docMk/>
            <pc:sldMk cId="3993020852" sldId="434"/>
            <ac:cxnSpMk id="82" creationId="{FBABEAF3-ED0F-3F4E-8D0C-F44405F4CB4A}"/>
          </ac:cxnSpMkLst>
        </pc:cxnChg>
        <pc:cxnChg chg="add del mod">
          <ac:chgData name="Sidonie Bellot" userId="f041fed5-3b29-4fbe-b39f-1eb3a2a2735c" providerId="ADAL" clId="{B9C27054-782E-4CE7-AB41-5A708441F3A0}" dt="2023-09-23T15:55:55.989" v="2903" actId="478"/>
          <ac:cxnSpMkLst>
            <pc:docMk/>
            <pc:sldMk cId="3993020852" sldId="434"/>
            <ac:cxnSpMk id="98" creationId="{A00D2291-C45D-06A2-73D8-DEAFF27D5F67}"/>
          </ac:cxnSpMkLst>
        </pc:cxnChg>
        <pc:cxnChg chg="add del mod">
          <ac:chgData name="Sidonie Bellot" userId="f041fed5-3b29-4fbe-b39f-1eb3a2a2735c" providerId="ADAL" clId="{B9C27054-782E-4CE7-AB41-5A708441F3A0}" dt="2023-09-23T16:15:32.940" v="3297" actId="478"/>
          <ac:cxnSpMkLst>
            <pc:docMk/>
            <pc:sldMk cId="3993020852" sldId="434"/>
            <ac:cxnSpMk id="100" creationId="{45ED4CC2-5F44-8D26-58ED-C2C50275A756}"/>
          </ac:cxnSpMkLst>
        </pc:cxnChg>
        <pc:cxnChg chg="add del mod">
          <ac:chgData name="Sidonie Bellot" userId="f041fed5-3b29-4fbe-b39f-1eb3a2a2735c" providerId="ADAL" clId="{B9C27054-782E-4CE7-AB41-5A708441F3A0}" dt="2023-09-23T16:15:32.940" v="3297" actId="478"/>
          <ac:cxnSpMkLst>
            <pc:docMk/>
            <pc:sldMk cId="3993020852" sldId="434"/>
            <ac:cxnSpMk id="102" creationId="{9698A83A-3F47-8CA8-672E-93937D879BC2}"/>
          </ac:cxnSpMkLst>
        </pc:cxnChg>
        <pc:cxnChg chg="add mod">
          <ac:chgData name="Sidonie Bellot" userId="f041fed5-3b29-4fbe-b39f-1eb3a2a2735c" providerId="ADAL" clId="{B9C27054-782E-4CE7-AB41-5A708441F3A0}" dt="2023-09-23T17:04:37.050" v="4212" actId="1076"/>
          <ac:cxnSpMkLst>
            <pc:docMk/>
            <pc:sldMk cId="3993020852" sldId="434"/>
            <ac:cxnSpMk id="107" creationId="{4FD9D0B8-0970-56E6-B5D3-7290BD1163F8}"/>
          </ac:cxnSpMkLst>
        </pc:cxnChg>
        <pc:cxnChg chg="add mod">
          <ac:chgData name="Sidonie Bellot" userId="f041fed5-3b29-4fbe-b39f-1eb3a2a2735c" providerId="ADAL" clId="{B9C27054-782E-4CE7-AB41-5A708441F3A0}" dt="2023-09-23T17:04:37.050" v="4212" actId="1076"/>
          <ac:cxnSpMkLst>
            <pc:docMk/>
            <pc:sldMk cId="3993020852" sldId="434"/>
            <ac:cxnSpMk id="109" creationId="{95A91504-883C-A4F1-13D7-E07E4A2A0D16}"/>
          </ac:cxnSpMkLst>
        </pc:cxnChg>
        <pc:cxnChg chg="add del mod">
          <ac:chgData name="Sidonie Bellot" userId="f041fed5-3b29-4fbe-b39f-1eb3a2a2735c" providerId="ADAL" clId="{B9C27054-782E-4CE7-AB41-5A708441F3A0}" dt="2023-09-23T16:15:32.940" v="3297" actId="478"/>
          <ac:cxnSpMkLst>
            <pc:docMk/>
            <pc:sldMk cId="3993020852" sldId="434"/>
            <ac:cxnSpMk id="110" creationId="{B63AA428-8F83-3162-70AB-149DD682634D}"/>
          </ac:cxnSpMkLst>
        </pc:cxnChg>
        <pc:cxnChg chg="add del mod">
          <ac:chgData name="Sidonie Bellot" userId="f041fed5-3b29-4fbe-b39f-1eb3a2a2735c" providerId="ADAL" clId="{B9C27054-782E-4CE7-AB41-5A708441F3A0}" dt="2023-09-23T16:15:32.940" v="3297" actId="478"/>
          <ac:cxnSpMkLst>
            <pc:docMk/>
            <pc:sldMk cId="3993020852" sldId="434"/>
            <ac:cxnSpMk id="111" creationId="{7EB4A7B8-5BEB-C167-57F4-BA656750F297}"/>
          </ac:cxnSpMkLst>
        </pc:cxnChg>
        <pc:cxnChg chg="add del mod">
          <ac:chgData name="Sidonie Bellot" userId="f041fed5-3b29-4fbe-b39f-1eb3a2a2735c" providerId="ADAL" clId="{B9C27054-782E-4CE7-AB41-5A708441F3A0}" dt="2023-09-23T16:15:32.940" v="3297" actId="478"/>
          <ac:cxnSpMkLst>
            <pc:docMk/>
            <pc:sldMk cId="3993020852" sldId="434"/>
            <ac:cxnSpMk id="112" creationId="{0432E94F-8364-1740-B9FC-BFCDB2C9B249}"/>
          </ac:cxnSpMkLst>
        </pc:cxnChg>
        <pc:cxnChg chg="add del mod">
          <ac:chgData name="Sidonie Bellot" userId="f041fed5-3b29-4fbe-b39f-1eb3a2a2735c" providerId="ADAL" clId="{B9C27054-782E-4CE7-AB41-5A708441F3A0}" dt="2023-09-23T16:15:32.940" v="3297" actId="478"/>
          <ac:cxnSpMkLst>
            <pc:docMk/>
            <pc:sldMk cId="3993020852" sldId="434"/>
            <ac:cxnSpMk id="143" creationId="{D0BD8E80-AADE-4962-6E67-ABB6707F072B}"/>
          </ac:cxnSpMkLst>
        </pc:cxnChg>
        <pc:cxnChg chg="add del mod">
          <ac:chgData name="Sidonie Bellot" userId="f041fed5-3b29-4fbe-b39f-1eb3a2a2735c" providerId="ADAL" clId="{B9C27054-782E-4CE7-AB41-5A708441F3A0}" dt="2023-09-23T16:15:32.940" v="3297" actId="478"/>
          <ac:cxnSpMkLst>
            <pc:docMk/>
            <pc:sldMk cId="3993020852" sldId="434"/>
            <ac:cxnSpMk id="147" creationId="{64323863-5191-A1EF-0D4A-D2B5F62EB82F}"/>
          </ac:cxnSpMkLst>
        </pc:cxnChg>
        <pc:cxnChg chg="add del mod">
          <ac:chgData name="Sidonie Bellot" userId="f041fed5-3b29-4fbe-b39f-1eb3a2a2735c" providerId="ADAL" clId="{B9C27054-782E-4CE7-AB41-5A708441F3A0}" dt="2023-09-23T16:15:32.940" v="3297" actId="478"/>
          <ac:cxnSpMkLst>
            <pc:docMk/>
            <pc:sldMk cId="3993020852" sldId="434"/>
            <ac:cxnSpMk id="149" creationId="{16EC100C-E4C8-1783-DCD7-30FE98B252ED}"/>
          </ac:cxnSpMkLst>
        </pc:cxnChg>
        <pc:cxnChg chg="add del mod">
          <ac:chgData name="Sidonie Bellot" userId="f041fed5-3b29-4fbe-b39f-1eb3a2a2735c" providerId="ADAL" clId="{B9C27054-782E-4CE7-AB41-5A708441F3A0}" dt="2023-09-23T16:15:32.940" v="3297" actId="478"/>
          <ac:cxnSpMkLst>
            <pc:docMk/>
            <pc:sldMk cId="3993020852" sldId="434"/>
            <ac:cxnSpMk id="155" creationId="{85F14B23-0EBB-7B55-70D1-B8E4BF77C778}"/>
          </ac:cxnSpMkLst>
        </pc:cxnChg>
        <pc:cxnChg chg="add del mod">
          <ac:chgData name="Sidonie Bellot" userId="f041fed5-3b29-4fbe-b39f-1eb3a2a2735c" providerId="ADAL" clId="{B9C27054-782E-4CE7-AB41-5A708441F3A0}" dt="2023-09-23T16:15:32.940" v="3297" actId="478"/>
          <ac:cxnSpMkLst>
            <pc:docMk/>
            <pc:sldMk cId="3993020852" sldId="434"/>
            <ac:cxnSpMk id="157" creationId="{C85EB774-6AE8-0038-5711-0196F8ED6112}"/>
          </ac:cxnSpMkLst>
        </pc:cxnChg>
        <pc:cxnChg chg="add mod">
          <ac:chgData name="Sidonie Bellot" userId="f041fed5-3b29-4fbe-b39f-1eb3a2a2735c" providerId="ADAL" clId="{B9C27054-782E-4CE7-AB41-5A708441F3A0}" dt="2023-09-23T17:04:37.050" v="4212" actId="1076"/>
          <ac:cxnSpMkLst>
            <pc:docMk/>
            <pc:sldMk cId="3993020852" sldId="434"/>
            <ac:cxnSpMk id="161" creationId="{E5CEF915-73ED-4AE5-0B21-4FA97C1AF96F}"/>
          </ac:cxnSpMkLst>
        </pc:cxnChg>
        <pc:cxnChg chg="add mod">
          <ac:chgData name="Sidonie Bellot" userId="f041fed5-3b29-4fbe-b39f-1eb3a2a2735c" providerId="ADAL" clId="{B9C27054-782E-4CE7-AB41-5A708441F3A0}" dt="2023-09-23T17:04:37.050" v="4212" actId="1076"/>
          <ac:cxnSpMkLst>
            <pc:docMk/>
            <pc:sldMk cId="3993020852" sldId="434"/>
            <ac:cxnSpMk id="163" creationId="{0DA44988-0E07-0B13-9C29-F0B528D035DD}"/>
          </ac:cxnSpMkLst>
        </pc:cxnChg>
        <pc:cxnChg chg="add mod">
          <ac:chgData name="Sidonie Bellot" userId="f041fed5-3b29-4fbe-b39f-1eb3a2a2735c" providerId="ADAL" clId="{B9C27054-782E-4CE7-AB41-5A708441F3A0}" dt="2023-09-23T17:04:37.050" v="4212" actId="1076"/>
          <ac:cxnSpMkLst>
            <pc:docMk/>
            <pc:sldMk cId="3993020852" sldId="434"/>
            <ac:cxnSpMk id="167" creationId="{30DFFD06-FDC0-0704-CB7A-3869A804BB1A}"/>
          </ac:cxnSpMkLst>
        </pc:cxnChg>
        <pc:cxnChg chg="add mod">
          <ac:chgData name="Sidonie Bellot" userId="f041fed5-3b29-4fbe-b39f-1eb3a2a2735c" providerId="ADAL" clId="{B9C27054-782E-4CE7-AB41-5A708441F3A0}" dt="2023-09-23T17:04:37.050" v="4212" actId="1076"/>
          <ac:cxnSpMkLst>
            <pc:docMk/>
            <pc:sldMk cId="3993020852" sldId="434"/>
            <ac:cxnSpMk id="169" creationId="{D31C2A34-64FE-896A-6464-86E233747118}"/>
          </ac:cxnSpMkLst>
        </pc:cxnChg>
        <pc:cxnChg chg="add mod">
          <ac:chgData name="Sidonie Bellot" userId="f041fed5-3b29-4fbe-b39f-1eb3a2a2735c" providerId="ADAL" clId="{B9C27054-782E-4CE7-AB41-5A708441F3A0}" dt="2023-09-23T17:04:37.050" v="4212" actId="1076"/>
          <ac:cxnSpMkLst>
            <pc:docMk/>
            <pc:sldMk cId="3993020852" sldId="434"/>
            <ac:cxnSpMk id="171" creationId="{8BDDB8C7-664A-CEF4-E94F-ADCEDB0D98C3}"/>
          </ac:cxnSpMkLst>
        </pc:cxnChg>
        <pc:cxnChg chg="add del mod">
          <ac:chgData name="Sidonie Bellot" userId="f041fed5-3b29-4fbe-b39f-1eb3a2a2735c" providerId="ADAL" clId="{B9C27054-782E-4CE7-AB41-5A708441F3A0}" dt="2023-09-23T16:16:07.395" v="3366" actId="478"/>
          <ac:cxnSpMkLst>
            <pc:docMk/>
            <pc:sldMk cId="3993020852" sldId="434"/>
            <ac:cxnSpMk id="173" creationId="{A900665E-2DF6-4999-0F99-351DBE0A8DA4}"/>
          </ac:cxnSpMkLst>
        </pc:cxnChg>
        <pc:cxnChg chg="add del mod">
          <ac:chgData name="Sidonie Bellot" userId="f041fed5-3b29-4fbe-b39f-1eb3a2a2735c" providerId="ADAL" clId="{B9C27054-782E-4CE7-AB41-5A708441F3A0}" dt="2023-09-23T16:16:04.427" v="3365" actId="478"/>
          <ac:cxnSpMkLst>
            <pc:docMk/>
            <pc:sldMk cId="3993020852" sldId="434"/>
            <ac:cxnSpMk id="175" creationId="{5C8F7EEB-CE72-86DC-3FF4-FEA71F3ACCF2}"/>
          </ac:cxnSpMkLst>
        </pc:cxnChg>
      </pc:sldChg>
      <pc:sldChg chg="delSp modSp add mod">
        <pc:chgData name="Sidonie Bellot" userId="f041fed5-3b29-4fbe-b39f-1eb3a2a2735c" providerId="ADAL" clId="{B9C27054-782E-4CE7-AB41-5A708441F3A0}" dt="2023-09-23T16:19:47.210" v="3453" actId="1076"/>
        <pc:sldMkLst>
          <pc:docMk/>
          <pc:sldMk cId="1533932652" sldId="435"/>
        </pc:sldMkLst>
        <pc:spChg chg="del">
          <ac:chgData name="Sidonie Bellot" userId="f041fed5-3b29-4fbe-b39f-1eb3a2a2735c" providerId="ADAL" clId="{B9C27054-782E-4CE7-AB41-5A708441F3A0}" dt="2023-09-23T16:16:55.778" v="3440" actId="478"/>
          <ac:spMkLst>
            <pc:docMk/>
            <pc:sldMk cId="1533932652" sldId="435"/>
            <ac:spMk id="2" creationId="{9DFE51E0-36AB-FA2F-E1ED-509E33B52E87}"/>
          </ac:spMkLst>
        </pc:spChg>
        <pc:spChg chg="del">
          <ac:chgData name="Sidonie Bellot" userId="f041fed5-3b29-4fbe-b39f-1eb3a2a2735c" providerId="ADAL" clId="{B9C27054-782E-4CE7-AB41-5A708441F3A0}" dt="2023-09-23T16:16:55.778" v="3440" actId="478"/>
          <ac:spMkLst>
            <pc:docMk/>
            <pc:sldMk cId="1533932652" sldId="435"/>
            <ac:spMk id="50" creationId="{96B9D4B9-AB4F-9922-BC14-E14F1E258637}"/>
          </ac:spMkLst>
        </pc:spChg>
        <pc:spChg chg="mod">
          <ac:chgData name="Sidonie Bellot" userId="f041fed5-3b29-4fbe-b39f-1eb3a2a2735c" providerId="ADAL" clId="{B9C27054-782E-4CE7-AB41-5A708441F3A0}" dt="2023-09-23T16:17:11.312" v="3446" actId="1076"/>
          <ac:spMkLst>
            <pc:docMk/>
            <pc:sldMk cId="1533932652" sldId="435"/>
            <ac:spMk id="51" creationId="{B5DFA76D-37AA-EAF2-8E2E-64FD33904CA9}"/>
          </ac:spMkLst>
        </pc:spChg>
        <pc:spChg chg="mod">
          <ac:chgData name="Sidonie Bellot" userId="f041fed5-3b29-4fbe-b39f-1eb3a2a2735c" providerId="ADAL" clId="{B9C27054-782E-4CE7-AB41-5A708441F3A0}" dt="2023-09-23T16:17:21.110" v="3447" actId="1076"/>
          <ac:spMkLst>
            <pc:docMk/>
            <pc:sldMk cId="1533932652" sldId="435"/>
            <ac:spMk id="58" creationId="{58625FA4-F75B-C170-2E0C-0CCAD0348FB7}"/>
          </ac:spMkLst>
        </pc:spChg>
        <pc:spChg chg="mod">
          <ac:chgData name="Sidonie Bellot" userId="f041fed5-3b29-4fbe-b39f-1eb3a2a2735c" providerId="ADAL" clId="{B9C27054-782E-4CE7-AB41-5A708441F3A0}" dt="2023-09-23T16:17:21.110" v="3447" actId="1076"/>
          <ac:spMkLst>
            <pc:docMk/>
            <pc:sldMk cId="1533932652" sldId="435"/>
            <ac:spMk id="64" creationId="{3F8398AE-7321-44F8-759F-42FFF661E56D}"/>
          </ac:spMkLst>
        </pc:spChg>
        <pc:spChg chg="mod">
          <ac:chgData name="Sidonie Bellot" userId="f041fed5-3b29-4fbe-b39f-1eb3a2a2735c" providerId="ADAL" clId="{B9C27054-782E-4CE7-AB41-5A708441F3A0}" dt="2023-09-23T16:17:21.110" v="3447" actId="1076"/>
          <ac:spMkLst>
            <pc:docMk/>
            <pc:sldMk cId="1533932652" sldId="435"/>
            <ac:spMk id="68" creationId="{3CE84260-8D72-DED9-9CA9-52272A96A57E}"/>
          </ac:spMkLst>
        </pc:spChg>
        <pc:spChg chg="mod">
          <ac:chgData name="Sidonie Bellot" userId="f041fed5-3b29-4fbe-b39f-1eb3a2a2735c" providerId="ADAL" clId="{B9C27054-782E-4CE7-AB41-5A708441F3A0}" dt="2023-09-23T16:17:21.110" v="3447" actId="1076"/>
          <ac:spMkLst>
            <pc:docMk/>
            <pc:sldMk cId="1533932652" sldId="435"/>
            <ac:spMk id="69" creationId="{1680847D-CF2F-1560-B844-B25B084C02E4}"/>
          </ac:spMkLst>
        </pc:spChg>
        <pc:spChg chg="mod">
          <ac:chgData name="Sidonie Bellot" userId="f041fed5-3b29-4fbe-b39f-1eb3a2a2735c" providerId="ADAL" clId="{B9C27054-782E-4CE7-AB41-5A708441F3A0}" dt="2023-09-23T16:17:21.110" v="3447" actId="1076"/>
          <ac:spMkLst>
            <pc:docMk/>
            <pc:sldMk cId="1533932652" sldId="435"/>
            <ac:spMk id="83" creationId="{B6701FDB-1B7A-E844-1B5F-7F090359B043}"/>
          </ac:spMkLst>
        </pc:spChg>
        <pc:spChg chg="mod">
          <ac:chgData name="Sidonie Bellot" userId="f041fed5-3b29-4fbe-b39f-1eb3a2a2735c" providerId="ADAL" clId="{B9C27054-782E-4CE7-AB41-5A708441F3A0}" dt="2023-09-23T16:19:47.210" v="3453" actId="1076"/>
          <ac:spMkLst>
            <pc:docMk/>
            <pc:sldMk cId="1533932652" sldId="435"/>
            <ac:spMk id="96" creationId="{0988ACEE-59BD-A9BF-D486-278E8B27D1F5}"/>
          </ac:spMkLst>
        </pc:spChg>
        <pc:spChg chg="mod">
          <ac:chgData name="Sidonie Bellot" userId="f041fed5-3b29-4fbe-b39f-1eb3a2a2735c" providerId="ADAL" clId="{B9C27054-782E-4CE7-AB41-5A708441F3A0}" dt="2023-09-23T16:19:47.210" v="3453" actId="1076"/>
          <ac:spMkLst>
            <pc:docMk/>
            <pc:sldMk cId="1533932652" sldId="435"/>
            <ac:spMk id="97" creationId="{703412E9-A4B2-D074-2149-92B8B2A11E53}"/>
          </ac:spMkLst>
        </pc:spChg>
        <pc:spChg chg="mod">
          <ac:chgData name="Sidonie Bellot" userId="f041fed5-3b29-4fbe-b39f-1eb3a2a2735c" providerId="ADAL" clId="{B9C27054-782E-4CE7-AB41-5A708441F3A0}" dt="2023-09-23T16:19:47.210" v="3453" actId="1076"/>
          <ac:spMkLst>
            <pc:docMk/>
            <pc:sldMk cId="1533932652" sldId="435"/>
            <ac:spMk id="103" creationId="{98865EAA-5A83-CF5E-EF90-AC35F370B5FC}"/>
          </ac:spMkLst>
        </pc:spChg>
        <pc:grpChg chg="mod">
          <ac:chgData name="Sidonie Bellot" userId="f041fed5-3b29-4fbe-b39f-1eb3a2a2735c" providerId="ADAL" clId="{B9C27054-782E-4CE7-AB41-5A708441F3A0}" dt="2023-09-23T16:19:47.210" v="3453" actId="1076"/>
          <ac:grpSpMkLst>
            <pc:docMk/>
            <pc:sldMk cId="1533932652" sldId="435"/>
            <ac:grpSpMk id="117" creationId="{30D8D68F-2034-ADBA-CACA-45414C7BD652}"/>
          </ac:grpSpMkLst>
        </pc:grpChg>
        <pc:picChg chg="mod">
          <ac:chgData name="Sidonie Bellot" userId="f041fed5-3b29-4fbe-b39f-1eb3a2a2735c" providerId="ADAL" clId="{B9C27054-782E-4CE7-AB41-5A708441F3A0}" dt="2023-09-23T16:17:21.110" v="3447" actId="1076"/>
          <ac:picMkLst>
            <pc:docMk/>
            <pc:sldMk cId="1533932652" sldId="435"/>
            <ac:picMk id="25" creationId="{530D313B-9601-28DB-703C-AC57E0F9BE3D}"/>
          </ac:picMkLst>
        </pc:picChg>
        <pc:picChg chg="del">
          <ac:chgData name="Sidonie Bellot" userId="f041fed5-3b29-4fbe-b39f-1eb3a2a2735c" providerId="ADAL" clId="{B9C27054-782E-4CE7-AB41-5A708441F3A0}" dt="2023-09-23T16:16:55.778" v="3440" actId="478"/>
          <ac:picMkLst>
            <pc:docMk/>
            <pc:sldMk cId="1533932652" sldId="435"/>
            <ac:picMk id="35" creationId="{D58D73D9-F2A6-22B2-2C2E-0653187CD7D0}"/>
          </ac:picMkLst>
        </pc:picChg>
        <pc:picChg chg="mod">
          <ac:chgData name="Sidonie Bellot" userId="f041fed5-3b29-4fbe-b39f-1eb3a2a2735c" providerId="ADAL" clId="{B9C27054-782E-4CE7-AB41-5A708441F3A0}" dt="2023-09-23T16:19:47.210" v="3453" actId="1076"/>
          <ac:picMkLst>
            <pc:docMk/>
            <pc:sldMk cId="1533932652" sldId="435"/>
            <ac:picMk id="116" creationId="{A2400C8A-1661-6418-BEB3-4FF51A66EB3E}"/>
          </ac:picMkLst>
        </pc:picChg>
        <pc:picChg chg="del">
          <ac:chgData name="Sidonie Bellot" userId="f041fed5-3b29-4fbe-b39f-1eb3a2a2735c" providerId="ADAL" clId="{B9C27054-782E-4CE7-AB41-5A708441F3A0}" dt="2023-09-23T16:16:55.778" v="3440" actId="478"/>
          <ac:picMkLst>
            <pc:docMk/>
            <pc:sldMk cId="1533932652" sldId="435"/>
            <ac:picMk id="179" creationId="{21D3C8AF-9B51-12FA-108A-93E040AF72A3}"/>
          </ac:picMkLst>
        </pc:picChg>
        <pc:cxnChg chg="del">
          <ac:chgData name="Sidonie Bellot" userId="f041fed5-3b29-4fbe-b39f-1eb3a2a2735c" providerId="ADAL" clId="{B9C27054-782E-4CE7-AB41-5A708441F3A0}" dt="2023-09-23T16:16:55.778" v="3440" actId="478"/>
          <ac:cxnSpMkLst>
            <pc:docMk/>
            <pc:sldMk cId="1533932652" sldId="435"/>
            <ac:cxnSpMk id="4" creationId="{0B114378-AB4F-B593-BE26-BA2ED265EDF0}"/>
          </ac:cxnSpMkLst>
        </pc:cxnChg>
        <pc:cxnChg chg="del">
          <ac:chgData name="Sidonie Bellot" userId="f041fed5-3b29-4fbe-b39f-1eb3a2a2735c" providerId="ADAL" clId="{B9C27054-782E-4CE7-AB41-5A708441F3A0}" dt="2023-09-23T16:16:55.778" v="3440" actId="478"/>
          <ac:cxnSpMkLst>
            <pc:docMk/>
            <pc:sldMk cId="1533932652" sldId="435"/>
            <ac:cxnSpMk id="6" creationId="{67AB9B9F-D9E1-14D4-6965-2367147AEA45}"/>
          </ac:cxnSpMkLst>
        </pc:cxnChg>
        <pc:cxnChg chg="del">
          <ac:chgData name="Sidonie Bellot" userId="f041fed5-3b29-4fbe-b39f-1eb3a2a2735c" providerId="ADAL" clId="{B9C27054-782E-4CE7-AB41-5A708441F3A0}" dt="2023-09-23T16:16:55.778" v="3440" actId="478"/>
          <ac:cxnSpMkLst>
            <pc:docMk/>
            <pc:sldMk cId="1533932652" sldId="435"/>
            <ac:cxnSpMk id="7" creationId="{511A93E7-7494-8A88-8495-C4B304E6721D}"/>
          </ac:cxnSpMkLst>
        </pc:cxnChg>
        <pc:cxnChg chg="del">
          <ac:chgData name="Sidonie Bellot" userId="f041fed5-3b29-4fbe-b39f-1eb3a2a2735c" providerId="ADAL" clId="{B9C27054-782E-4CE7-AB41-5A708441F3A0}" dt="2023-09-23T16:16:55.778" v="3440" actId="478"/>
          <ac:cxnSpMkLst>
            <pc:docMk/>
            <pc:sldMk cId="1533932652" sldId="435"/>
            <ac:cxnSpMk id="8" creationId="{C08391A7-D466-7E68-FBC6-F42423F26456}"/>
          </ac:cxnSpMkLst>
        </pc:cxnChg>
        <pc:cxnChg chg="del">
          <ac:chgData name="Sidonie Bellot" userId="f041fed5-3b29-4fbe-b39f-1eb3a2a2735c" providerId="ADAL" clId="{B9C27054-782E-4CE7-AB41-5A708441F3A0}" dt="2023-09-23T16:16:55.778" v="3440" actId="478"/>
          <ac:cxnSpMkLst>
            <pc:docMk/>
            <pc:sldMk cId="1533932652" sldId="435"/>
            <ac:cxnSpMk id="9" creationId="{FEBEA3F6-9FA6-4AFF-5FCE-8337CF1894B5}"/>
          </ac:cxnSpMkLst>
        </pc:cxnChg>
        <pc:cxnChg chg="del">
          <ac:chgData name="Sidonie Bellot" userId="f041fed5-3b29-4fbe-b39f-1eb3a2a2735c" providerId="ADAL" clId="{B9C27054-782E-4CE7-AB41-5A708441F3A0}" dt="2023-09-23T16:16:55.778" v="3440" actId="478"/>
          <ac:cxnSpMkLst>
            <pc:docMk/>
            <pc:sldMk cId="1533932652" sldId="435"/>
            <ac:cxnSpMk id="10" creationId="{01238B0C-7FE8-C8B8-18FA-B06924880B06}"/>
          </ac:cxnSpMkLst>
        </pc:cxnChg>
        <pc:cxnChg chg="del">
          <ac:chgData name="Sidonie Bellot" userId="f041fed5-3b29-4fbe-b39f-1eb3a2a2735c" providerId="ADAL" clId="{B9C27054-782E-4CE7-AB41-5A708441F3A0}" dt="2023-09-23T16:16:55.778" v="3440" actId="478"/>
          <ac:cxnSpMkLst>
            <pc:docMk/>
            <pc:sldMk cId="1533932652" sldId="435"/>
            <ac:cxnSpMk id="11" creationId="{7B67EBAF-0B1E-A120-5657-EE378BBD86D5}"/>
          </ac:cxnSpMkLst>
        </pc:cxnChg>
        <pc:cxnChg chg="mod">
          <ac:chgData name="Sidonie Bellot" userId="f041fed5-3b29-4fbe-b39f-1eb3a2a2735c" providerId="ADAL" clId="{B9C27054-782E-4CE7-AB41-5A708441F3A0}" dt="2023-09-23T16:17:21.110" v="3447" actId="1076"/>
          <ac:cxnSpMkLst>
            <pc:docMk/>
            <pc:sldMk cId="1533932652" sldId="435"/>
            <ac:cxnSpMk id="41" creationId="{1D51BB80-CE91-4815-FCA4-DCE5934D3D69}"/>
          </ac:cxnSpMkLst>
        </pc:cxnChg>
        <pc:cxnChg chg="mod">
          <ac:chgData name="Sidonie Bellot" userId="f041fed5-3b29-4fbe-b39f-1eb3a2a2735c" providerId="ADAL" clId="{B9C27054-782E-4CE7-AB41-5A708441F3A0}" dt="2023-09-23T16:17:21.110" v="3447" actId="1076"/>
          <ac:cxnSpMkLst>
            <pc:docMk/>
            <pc:sldMk cId="1533932652" sldId="435"/>
            <ac:cxnSpMk id="42" creationId="{7172CFDE-792E-EBA7-20B1-D7D1CB5E368E}"/>
          </ac:cxnSpMkLst>
        </pc:cxnChg>
        <pc:cxnChg chg="mod">
          <ac:chgData name="Sidonie Bellot" userId="f041fed5-3b29-4fbe-b39f-1eb3a2a2735c" providerId="ADAL" clId="{B9C27054-782E-4CE7-AB41-5A708441F3A0}" dt="2023-09-23T16:17:21.110" v="3447" actId="1076"/>
          <ac:cxnSpMkLst>
            <pc:docMk/>
            <pc:sldMk cId="1533932652" sldId="435"/>
            <ac:cxnSpMk id="44" creationId="{B7CC4447-E74E-C8E7-0CED-27C975D26D2E}"/>
          </ac:cxnSpMkLst>
        </pc:cxnChg>
        <pc:cxnChg chg="mod">
          <ac:chgData name="Sidonie Bellot" userId="f041fed5-3b29-4fbe-b39f-1eb3a2a2735c" providerId="ADAL" clId="{B9C27054-782E-4CE7-AB41-5A708441F3A0}" dt="2023-09-23T16:17:21.110" v="3447" actId="1076"/>
          <ac:cxnSpMkLst>
            <pc:docMk/>
            <pc:sldMk cId="1533932652" sldId="435"/>
            <ac:cxnSpMk id="46" creationId="{44C90AF5-1D8A-8C55-2B85-E6C80B405676}"/>
          </ac:cxnSpMkLst>
        </pc:cxnChg>
        <pc:cxnChg chg="mod">
          <ac:chgData name="Sidonie Bellot" userId="f041fed5-3b29-4fbe-b39f-1eb3a2a2735c" providerId="ADAL" clId="{B9C27054-782E-4CE7-AB41-5A708441F3A0}" dt="2023-09-23T16:17:21.110" v="3447" actId="1076"/>
          <ac:cxnSpMkLst>
            <pc:docMk/>
            <pc:sldMk cId="1533932652" sldId="435"/>
            <ac:cxnSpMk id="48" creationId="{26A29901-D01E-5582-73AA-097E2BF0CED3}"/>
          </ac:cxnSpMkLst>
        </pc:cxnChg>
        <pc:cxnChg chg="mod">
          <ac:chgData name="Sidonie Bellot" userId="f041fed5-3b29-4fbe-b39f-1eb3a2a2735c" providerId="ADAL" clId="{B9C27054-782E-4CE7-AB41-5A708441F3A0}" dt="2023-09-23T16:17:21.110" v="3447" actId="1076"/>
          <ac:cxnSpMkLst>
            <pc:docMk/>
            <pc:sldMk cId="1533932652" sldId="435"/>
            <ac:cxnSpMk id="53" creationId="{18B18D0B-5161-E91C-0865-43C778CA9DB2}"/>
          </ac:cxnSpMkLst>
        </pc:cxnChg>
        <pc:cxnChg chg="mod">
          <ac:chgData name="Sidonie Bellot" userId="f041fed5-3b29-4fbe-b39f-1eb3a2a2735c" providerId="ADAL" clId="{B9C27054-782E-4CE7-AB41-5A708441F3A0}" dt="2023-09-23T16:17:21.110" v="3447" actId="1076"/>
          <ac:cxnSpMkLst>
            <pc:docMk/>
            <pc:sldMk cId="1533932652" sldId="435"/>
            <ac:cxnSpMk id="55" creationId="{CDBB73FA-95BE-F212-12C1-54557F560D38}"/>
          </ac:cxnSpMkLst>
        </pc:cxnChg>
        <pc:cxnChg chg="mod">
          <ac:chgData name="Sidonie Bellot" userId="f041fed5-3b29-4fbe-b39f-1eb3a2a2735c" providerId="ADAL" clId="{B9C27054-782E-4CE7-AB41-5A708441F3A0}" dt="2023-09-23T16:17:21.110" v="3447" actId="1076"/>
          <ac:cxnSpMkLst>
            <pc:docMk/>
            <pc:sldMk cId="1533932652" sldId="435"/>
            <ac:cxnSpMk id="56" creationId="{E88A26B2-6678-4395-90A9-ABF48872C106}"/>
          </ac:cxnSpMkLst>
        </pc:cxnChg>
        <pc:cxnChg chg="mod">
          <ac:chgData name="Sidonie Bellot" userId="f041fed5-3b29-4fbe-b39f-1eb3a2a2735c" providerId="ADAL" clId="{B9C27054-782E-4CE7-AB41-5A708441F3A0}" dt="2023-09-23T16:17:21.110" v="3447" actId="1076"/>
          <ac:cxnSpMkLst>
            <pc:docMk/>
            <pc:sldMk cId="1533932652" sldId="435"/>
            <ac:cxnSpMk id="66" creationId="{61FB2942-FDE1-B8DF-F6AD-A9E55AEB55C2}"/>
          </ac:cxnSpMkLst>
        </pc:cxnChg>
        <pc:cxnChg chg="mod">
          <ac:chgData name="Sidonie Bellot" userId="f041fed5-3b29-4fbe-b39f-1eb3a2a2735c" providerId="ADAL" clId="{B9C27054-782E-4CE7-AB41-5A708441F3A0}" dt="2023-09-23T16:17:21.110" v="3447" actId="1076"/>
          <ac:cxnSpMkLst>
            <pc:docMk/>
            <pc:sldMk cId="1533932652" sldId="435"/>
            <ac:cxnSpMk id="71" creationId="{56BA716C-33C4-9A74-F840-7CC25C93DAAB}"/>
          </ac:cxnSpMkLst>
        </pc:cxnChg>
        <pc:cxnChg chg="mod">
          <ac:chgData name="Sidonie Bellot" userId="f041fed5-3b29-4fbe-b39f-1eb3a2a2735c" providerId="ADAL" clId="{B9C27054-782E-4CE7-AB41-5A708441F3A0}" dt="2023-09-23T16:17:21.110" v="3447" actId="1076"/>
          <ac:cxnSpMkLst>
            <pc:docMk/>
            <pc:sldMk cId="1533932652" sldId="435"/>
            <ac:cxnSpMk id="72" creationId="{B1BFA7FD-45B3-F94E-79E5-2814EAB0246F}"/>
          </ac:cxnSpMkLst>
        </pc:cxnChg>
        <pc:cxnChg chg="mod">
          <ac:chgData name="Sidonie Bellot" userId="f041fed5-3b29-4fbe-b39f-1eb3a2a2735c" providerId="ADAL" clId="{B9C27054-782E-4CE7-AB41-5A708441F3A0}" dt="2023-09-23T16:17:21.110" v="3447" actId="1076"/>
          <ac:cxnSpMkLst>
            <pc:docMk/>
            <pc:sldMk cId="1533932652" sldId="435"/>
            <ac:cxnSpMk id="78" creationId="{24C64F9C-A45A-FE7D-349E-FFBC0CC00FF4}"/>
          </ac:cxnSpMkLst>
        </pc:cxnChg>
        <pc:cxnChg chg="mod">
          <ac:chgData name="Sidonie Bellot" userId="f041fed5-3b29-4fbe-b39f-1eb3a2a2735c" providerId="ADAL" clId="{B9C27054-782E-4CE7-AB41-5A708441F3A0}" dt="2023-09-23T16:17:21.110" v="3447" actId="1076"/>
          <ac:cxnSpMkLst>
            <pc:docMk/>
            <pc:sldMk cId="1533932652" sldId="435"/>
            <ac:cxnSpMk id="82" creationId="{FBABEAF3-ED0F-3F4E-8D0C-F44405F4CB4A}"/>
          </ac:cxnSpMkLst>
        </pc:cxnChg>
        <pc:cxnChg chg="mod">
          <ac:chgData name="Sidonie Bellot" userId="f041fed5-3b29-4fbe-b39f-1eb3a2a2735c" providerId="ADAL" clId="{B9C27054-782E-4CE7-AB41-5A708441F3A0}" dt="2023-09-23T16:19:47.210" v="3453" actId="1076"/>
          <ac:cxnSpMkLst>
            <pc:docMk/>
            <pc:sldMk cId="1533932652" sldId="435"/>
            <ac:cxnSpMk id="100" creationId="{45ED4CC2-5F44-8D26-58ED-C2C50275A756}"/>
          </ac:cxnSpMkLst>
        </pc:cxnChg>
        <pc:cxnChg chg="mod">
          <ac:chgData name="Sidonie Bellot" userId="f041fed5-3b29-4fbe-b39f-1eb3a2a2735c" providerId="ADAL" clId="{B9C27054-782E-4CE7-AB41-5A708441F3A0}" dt="2023-09-23T16:19:47.210" v="3453" actId="1076"/>
          <ac:cxnSpMkLst>
            <pc:docMk/>
            <pc:sldMk cId="1533932652" sldId="435"/>
            <ac:cxnSpMk id="102" creationId="{9698A83A-3F47-8CA8-672E-93937D879BC2}"/>
          </ac:cxnSpMkLst>
        </pc:cxnChg>
        <pc:cxnChg chg="del">
          <ac:chgData name="Sidonie Bellot" userId="f041fed5-3b29-4fbe-b39f-1eb3a2a2735c" providerId="ADAL" clId="{B9C27054-782E-4CE7-AB41-5A708441F3A0}" dt="2023-09-23T16:16:55.778" v="3440" actId="478"/>
          <ac:cxnSpMkLst>
            <pc:docMk/>
            <pc:sldMk cId="1533932652" sldId="435"/>
            <ac:cxnSpMk id="107" creationId="{4FD9D0B8-0970-56E6-B5D3-7290BD1163F8}"/>
          </ac:cxnSpMkLst>
        </pc:cxnChg>
        <pc:cxnChg chg="del">
          <ac:chgData name="Sidonie Bellot" userId="f041fed5-3b29-4fbe-b39f-1eb3a2a2735c" providerId="ADAL" clId="{B9C27054-782E-4CE7-AB41-5A708441F3A0}" dt="2023-09-23T16:16:55.778" v="3440" actId="478"/>
          <ac:cxnSpMkLst>
            <pc:docMk/>
            <pc:sldMk cId="1533932652" sldId="435"/>
            <ac:cxnSpMk id="109" creationId="{95A91504-883C-A4F1-13D7-E07E4A2A0D16}"/>
          </ac:cxnSpMkLst>
        </pc:cxnChg>
        <pc:cxnChg chg="mod">
          <ac:chgData name="Sidonie Bellot" userId="f041fed5-3b29-4fbe-b39f-1eb3a2a2735c" providerId="ADAL" clId="{B9C27054-782E-4CE7-AB41-5A708441F3A0}" dt="2023-09-23T16:19:47.210" v="3453" actId="1076"/>
          <ac:cxnSpMkLst>
            <pc:docMk/>
            <pc:sldMk cId="1533932652" sldId="435"/>
            <ac:cxnSpMk id="110" creationId="{B63AA428-8F83-3162-70AB-149DD682634D}"/>
          </ac:cxnSpMkLst>
        </pc:cxnChg>
        <pc:cxnChg chg="mod">
          <ac:chgData name="Sidonie Bellot" userId="f041fed5-3b29-4fbe-b39f-1eb3a2a2735c" providerId="ADAL" clId="{B9C27054-782E-4CE7-AB41-5A708441F3A0}" dt="2023-09-23T16:19:47.210" v="3453" actId="1076"/>
          <ac:cxnSpMkLst>
            <pc:docMk/>
            <pc:sldMk cId="1533932652" sldId="435"/>
            <ac:cxnSpMk id="111" creationId="{7EB4A7B8-5BEB-C167-57F4-BA656750F297}"/>
          </ac:cxnSpMkLst>
        </pc:cxnChg>
        <pc:cxnChg chg="mod">
          <ac:chgData name="Sidonie Bellot" userId="f041fed5-3b29-4fbe-b39f-1eb3a2a2735c" providerId="ADAL" clId="{B9C27054-782E-4CE7-AB41-5A708441F3A0}" dt="2023-09-23T16:19:47.210" v="3453" actId="1076"/>
          <ac:cxnSpMkLst>
            <pc:docMk/>
            <pc:sldMk cId="1533932652" sldId="435"/>
            <ac:cxnSpMk id="112" creationId="{0432E94F-8364-1740-B9FC-BFCDB2C9B249}"/>
          </ac:cxnSpMkLst>
        </pc:cxnChg>
        <pc:cxnChg chg="mod">
          <ac:chgData name="Sidonie Bellot" userId="f041fed5-3b29-4fbe-b39f-1eb3a2a2735c" providerId="ADAL" clId="{B9C27054-782E-4CE7-AB41-5A708441F3A0}" dt="2023-09-23T16:17:21.110" v="3447" actId="1076"/>
          <ac:cxnSpMkLst>
            <pc:docMk/>
            <pc:sldMk cId="1533932652" sldId="435"/>
            <ac:cxnSpMk id="143" creationId="{D0BD8E80-AADE-4962-6E67-ABB6707F072B}"/>
          </ac:cxnSpMkLst>
        </pc:cxnChg>
        <pc:cxnChg chg="mod">
          <ac:chgData name="Sidonie Bellot" userId="f041fed5-3b29-4fbe-b39f-1eb3a2a2735c" providerId="ADAL" clId="{B9C27054-782E-4CE7-AB41-5A708441F3A0}" dt="2023-09-23T16:17:21.110" v="3447" actId="1076"/>
          <ac:cxnSpMkLst>
            <pc:docMk/>
            <pc:sldMk cId="1533932652" sldId="435"/>
            <ac:cxnSpMk id="147" creationId="{64323863-5191-A1EF-0D4A-D2B5F62EB82F}"/>
          </ac:cxnSpMkLst>
        </pc:cxnChg>
        <pc:cxnChg chg="mod">
          <ac:chgData name="Sidonie Bellot" userId="f041fed5-3b29-4fbe-b39f-1eb3a2a2735c" providerId="ADAL" clId="{B9C27054-782E-4CE7-AB41-5A708441F3A0}" dt="2023-09-23T16:19:47.210" v="3453" actId="1076"/>
          <ac:cxnSpMkLst>
            <pc:docMk/>
            <pc:sldMk cId="1533932652" sldId="435"/>
            <ac:cxnSpMk id="149" creationId="{16EC100C-E4C8-1783-DCD7-30FE98B252ED}"/>
          </ac:cxnSpMkLst>
        </pc:cxnChg>
        <pc:cxnChg chg="mod">
          <ac:chgData name="Sidonie Bellot" userId="f041fed5-3b29-4fbe-b39f-1eb3a2a2735c" providerId="ADAL" clId="{B9C27054-782E-4CE7-AB41-5A708441F3A0}" dt="2023-09-23T16:17:21.110" v="3447" actId="1076"/>
          <ac:cxnSpMkLst>
            <pc:docMk/>
            <pc:sldMk cId="1533932652" sldId="435"/>
            <ac:cxnSpMk id="155" creationId="{85F14B23-0EBB-7B55-70D1-B8E4BF77C778}"/>
          </ac:cxnSpMkLst>
        </pc:cxnChg>
        <pc:cxnChg chg="mod">
          <ac:chgData name="Sidonie Bellot" userId="f041fed5-3b29-4fbe-b39f-1eb3a2a2735c" providerId="ADAL" clId="{B9C27054-782E-4CE7-AB41-5A708441F3A0}" dt="2023-09-23T16:17:21.110" v="3447" actId="1076"/>
          <ac:cxnSpMkLst>
            <pc:docMk/>
            <pc:sldMk cId="1533932652" sldId="435"/>
            <ac:cxnSpMk id="157" creationId="{C85EB774-6AE8-0038-5711-0196F8ED6112}"/>
          </ac:cxnSpMkLst>
        </pc:cxnChg>
        <pc:cxnChg chg="del">
          <ac:chgData name="Sidonie Bellot" userId="f041fed5-3b29-4fbe-b39f-1eb3a2a2735c" providerId="ADAL" clId="{B9C27054-782E-4CE7-AB41-5A708441F3A0}" dt="2023-09-23T16:16:55.778" v="3440" actId="478"/>
          <ac:cxnSpMkLst>
            <pc:docMk/>
            <pc:sldMk cId="1533932652" sldId="435"/>
            <ac:cxnSpMk id="161" creationId="{E5CEF915-73ED-4AE5-0B21-4FA97C1AF96F}"/>
          </ac:cxnSpMkLst>
        </pc:cxnChg>
        <pc:cxnChg chg="del">
          <ac:chgData name="Sidonie Bellot" userId="f041fed5-3b29-4fbe-b39f-1eb3a2a2735c" providerId="ADAL" clId="{B9C27054-782E-4CE7-AB41-5A708441F3A0}" dt="2023-09-23T16:16:55.778" v="3440" actId="478"/>
          <ac:cxnSpMkLst>
            <pc:docMk/>
            <pc:sldMk cId="1533932652" sldId="435"/>
            <ac:cxnSpMk id="163" creationId="{0DA44988-0E07-0B13-9C29-F0B528D035DD}"/>
          </ac:cxnSpMkLst>
        </pc:cxnChg>
        <pc:cxnChg chg="del">
          <ac:chgData name="Sidonie Bellot" userId="f041fed5-3b29-4fbe-b39f-1eb3a2a2735c" providerId="ADAL" clId="{B9C27054-782E-4CE7-AB41-5A708441F3A0}" dt="2023-09-23T16:16:55.778" v="3440" actId="478"/>
          <ac:cxnSpMkLst>
            <pc:docMk/>
            <pc:sldMk cId="1533932652" sldId="435"/>
            <ac:cxnSpMk id="167" creationId="{30DFFD06-FDC0-0704-CB7A-3869A804BB1A}"/>
          </ac:cxnSpMkLst>
        </pc:cxnChg>
        <pc:cxnChg chg="del">
          <ac:chgData name="Sidonie Bellot" userId="f041fed5-3b29-4fbe-b39f-1eb3a2a2735c" providerId="ADAL" clId="{B9C27054-782E-4CE7-AB41-5A708441F3A0}" dt="2023-09-23T16:16:55.778" v="3440" actId="478"/>
          <ac:cxnSpMkLst>
            <pc:docMk/>
            <pc:sldMk cId="1533932652" sldId="435"/>
            <ac:cxnSpMk id="169" creationId="{D31C2A34-64FE-896A-6464-86E233747118}"/>
          </ac:cxnSpMkLst>
        </pc:cxnChg>
        <pc:cxnChg chg="del">
          <ac:chgData name="Sidonie Bellot" userId="f041fed5-3b29-4fbe-b39f-1eb3a2a2735c" providerId="ADAL" clId="{B9C27054-782E-4CE7-AB41-5A708441F3A0}" dt="2023-09-23T16:16:55.778" v="3440" actId="478"/>
          <ac:cxnSpMkLst>
            <pc:docMk/>
            <pc:sldMk cId="1533932652" sldId="435"/>
            <ac:cxnSpMk id="171" creationId="{8BDDB8C7-664A-CEF4-E94F-ADCEDB0D98C3}"/>
          </ac:cxnSpMkLst>
        </pc:cxnChg>
        <pc:cxnChg chg="del">
          <ac:chgData name="Sidonie Bellot" userId="f041fed5-3b29-4fbe-b39f-1eb3a2a2735c" providerId="ADAL" clId="{B9C27054-782E-4CE7-AB41-5A708441F3A0}" dt="2023-09-23T16:16:55.778" v="3440" actId="478"/>
          <ac:cxnSpMkLst>
            <pc:docMk/>
            <pc:sldMk cId="1533932652" sldId="435"/>
            <ac:cxnSpMk id="173" creationId="{A900665E-2DF6-4999-0F99-351DBE0A8DA4}"/>
          </ac:cxnSpMkLst>
        </pc:cxnChg>
        <pc:cxnChg chg="del">
          <ac:chgData name="Sidonie Bellot" userId="f041fed5-3b29-4fbe-b39f-1eb3a2a2735c" providerId="ADAL" clId="{B9C27054-782E-4CE7-AB41-5A708441F3A0}" dt="2023-09-23T16:16:55.778" v="3440" actId="478"/>
          <ac:cxnSpMkLst>
            <pc:docMk/>
            <pc:sldMk cId="1533932652" sldId="435"/>
            <ac:cxnSpMk id="175" creationId="{5C8F7EEB-CE72-86DC-3FF4-FEA71F3ACCF2}"/>
          </ac:cxnSpMkLst>
        </pc:cxnChg>
      </pc:sldChg>
      <pc:sldChg chg="addSp delSp modSp new mod">
        <pc:chgData name="Sidonie Bellot" userId="f041fed5-3b29-4fbe-b39f-1eb3a2a2735c" providerId="ADAL" clId="{B9C27054-782E-4CE7-AB41-5A708441F3A0}" dt="2023-09-23T17:05:49.663" v="4220" actId="478"/>
        <pc:sldMkLst>
          <pc:docMk/>
          <pc:sldMk cId="2511061045" sldId="436"/>
        </pc:sldMkLst>
        <pc:spChg chg="add mod">
          <ac:chgData name="Sidonie Bellot" userId="f041fed5-3b29-4fbe-b39f-1eb3a2a2735c" providerId="ADAL" clId="{B9C27054-782E-4CE7-AB41-5A708441F3A0}" dt="2023-09-23T16:47:40.518" v="3913" actId="255"/>
          <ac:spMkLst>
            <pc:docMk/>
            <pc:sldMk cId="2511061045" sldId="436"/>
            <ac:spMk id="2" creationId="{C217444F-3B78-C5C7-0B2E-0DEA1A8FF2B7}"/>
          </ac:spMkLst>
        </pc:spChg>
        <pc:spChg chg="add mod">
          <ac:chgData name="Sidonie Bellot" userId="f041fed5-3b29-4fbe-b39f-1eb3a2a2735c" providerId="ADAL" clId="{B9C27054-782E-4CE7-AB41-5A708441F3A0}" dt="2023-09-23T16:40:32.994" v="3851" actId="1076"/>
          <ac:spMkLst>
            <pc:docMk/>
            <pc:sldMk cId="2511061045" sldId="436"/>
            <ac:spMk id="3" creationId="{D5F09564-98D8-1D3A-E649-D71042A3EE27}"/>
          </ac:spMkLst>
        </pc:spChg>
        <pc:spChg chg="add del mod">
          <ac:chgData name="Sidonie Bellot" userId="f041fed5-3b29-4fbe-b39f-1eb3a2a2735c" providerId="ADAL" clId="{B9C27054-782E-4CE7-AB41-5A708441F3A0}" dt="2023-09-23T17:05:30.925" v="4217" actId="478"/>
          <ac:spMkLst>
            <pc:docMk/>
            <pc:sldMk cId="2511061045" sldId="436"/>
            <ac:spMk id="4" creationId="{DA5825EB-700B-621A-A448-AF3A64745FA8}"/>
          </ac:spMkLst>
        </pc:spChg>
        <pc:spChg chg="add del mod">
          <ac:chgData name="Sidonie Bellot" userId="f041fed5-3b29-4fbe-b39f-1eb3a2a2735c" providerId="ADAL" clId="{B9C27054-782E-4CE7-AB41-5A708441F3A0}" dt="2023-09-23T17:05:49.663" v="4220" actId="478"/>
          <ac:spMkLst>
            <pc:docMk/>
            <pc:sldMk cId="2511061045" sldId="436"/>
            <ac:spMk id="9" creationId="{0BCB7CB3-B072-8C32-49C9-015ECC7E19A7}"/>
          </ac:spMkLst>
        </pc:spChg>
        <pc:picChg chg="add del mod">
          <ac:chgData name="Sidonie Bellot" userId="f041fed5-3b29-4fbe-b39f-1eb3a2a2735c" providerId="ADAL" clId="{B9C27054-782E-4CE7-AB41-5A708441F3A0}" dt="2023-09-23T17:02:23.586" v="4201" actId="478"/>
          <ac:picMkLst>
            <pc:docMk/>
            <pc:sldMk cId="2511061045" sldId="436"/>
            <ac:picMk id="6" creationId="{347E15A5-2E1D-80C8-47E3-AF400A74FE46}"/>
          </ac:picMkLst>
        </pc:picChg>
        <pc:picChg chg="add del mod">
          <ac:chgData name="Sidonie Bellot" userId="f041fed5-3b29-4fbe-b39f-1eb3a2a2735c" providerId="ADAL" clId="{B9C27054-782E-4CE7-AB41-5A708441F3A0}" dt="2023-09-23T17:05:30.925" v="4217" actId="478"/>
          <ac:picMkLst>
            <pc:docMk/>
            <pc:sldMk cId="2511061045" sldId="436"/>
            <ac:picMk id="8" creationId="{0F64E728-9353-3CBE-3BC2-348473E22EA1}"/>
          </ac:picMkLst>
        </pc:picChg>
      </pc:sldChg>
      <pc:sldChg chg="addSp modSp new mod">
        <pc:chgData name="Sidonie Bellot" userId="f041fed5-3b29-4fbe-b39f-1eb3a2a2735c" providerId="ADAL" clId="{B9C27054-782E-4CE7-AB41-5A708441F3A0}" dt="2023-09-23T16:56:27.635" v="3951" actId="20577"/>
        <pc:sldMkLst>
          <pc:docMk/>
          <pc:sldMk cId="3372081551" sldId="437"/>
        </pc:sldMkLst>
        <pc:spChg chg="add mod">
          <ac:chgData name="Sidonie Bellot" userId="f041fed5-3b29-4fbe-b39f-1eb3a2a2735c" providerId="ADAL" clId="{B9C27054-782E-4CE7-AB41-5A708441F3A0}" dt="2023-09-23T16:56:27.635" v="3951" actId="20577"/>
          <ac:spMkLst>
            <pc:docMk/>
            <pc:sldMk cId="3372081551" sldId="437"/>
            <ac:spMk id="2" creationId="{991D6B1B-D9AD-C1F6-BFE2-59950FDDD3CE}"/>
          </ac:spMkLst>
        </pc:spChg>
        <pc:spChg chg="add mod">
          <ac:chgData name="Sidonie Bellot" userId="f041fed5-3b29-4fbe-b39f-1eb3a2a2735c" providerId="ADAL" clId="{B9C27054-782E-4CE7-AB41-5A708441F3A0}" dt="2023-09-23T16:41:40.229" v="3871"/>
          <ac:spMkLst>
            <pc:docMk/>
            <pc:sldMk cId="3372081551" sldId="437"/>
            <ac:spMk id="4" creationId="{E23A4EB4-3743-D5BB-594C-0518E445ED4B}"/>
          </ac:spMkLst>
        </pc:spChg>
        <pc:spChg chg="add mod">
          <ac:chgData name="Sidonie Bellot" userId="f041fed5-3b29-4fbe-b39f-1eb3a2a2735c" providerId="ADAL" clId="{B9C27054-782E-4CE7-AB41-5A708441F3A0}" dt="2023-09-23T16:41:40.229" v="3871"/>
          <ac:spMkLst>
            <pc:docMk/>
            <pc:sldMk cId="3372081551" sldId="437"/>
            <ac:spMk id="7" creationId="{09FC1C8E-F92B-BB02-6A8A-F32DFE5C007A}"/>
          </ac:spMkLst>
        </pc:spChg>
        <pc:picChg chg="add mod">
          <ac:chgData name="Sidonie Bellot" userId="f041fed5-3b29-4fbe-b39f-1eb3a2a2735c" providerId="ADAL" clId="{B9C27054-782E-4CE7-AB41-5A708441F3A0}" dt="2023-09-23T16:41:40.229" v="3871"/>
          <ac:picMkLst>
            <pc:docMk/>
            <pc:sldMk cId="3372081551" sldId="437"/>
            <ac:picMk id="3" creationId="{BA6A7463-2F3D-BBDD-15A3-1B5B66C74DB4}"/>
          </ac:picMkLst>
        </pc:picChg>
        <pc:picChg chg="add mod">
          <ac:chgData name="Sidonie Bellot" userId="f041fed5-3b29-4fbe-b39f-1eb3a2a2735c" providerId="ADAL" clId="{B9C27054-782E-4CE7-AB41-5A708441F3A0}" dt="2023-09-23T16:41:40.229" v="3871"/>
          <ac:picMkLst>
            <pc:docMk/>
            <pc:sldMk cId="3372081551" sldId="437"/>
            <ac:picMk id="5" creationId="{A2ADC98E-2006-B566-E8D6-3C73F228D82C}"/>
          </ac:picMkLst>
        </pc:picChg>
        <pc:picChg chg="add mod">
          <ac:chgData name="Sidonie Bellot" userId="f041fed5-3b29-4fbe-b39f-1eb3a2a2735c" providerId="ADAL" clId="{B9C27054-782E-4CE7-AB41-5A708441F3A0}" dt="2023-09-23T16:41:40.229" v="3871"/>
          <ac:picMkLst>
            <pc:docMk/>
            <pc:sldMk cId="3372081551" sldId="437"/>
            <ac:picMk id="6" creationId="{B14E5BD5-CB0B-B58E-A4A3-5A51997A88D2}"/>
          </ac:picMkLst>
        </pc:picChg>
        <pc:picChg chg="add mod">
          <ac:chgData name="Sidonie Bellot" userId="f041fed5-3b29-4fbe-b39f-1eb3a2a2735c" providerId="ADAL" clId="{B9C27054-782E-4CE7-AB41-5A708441F3A0}" dt="2023-09-23T16:41:40.229" v="3871"/>
          <ac:picMkLst>
            <pc:docMk/>
            <pc:sldMk cId="3372081551" sldId="437"/>
            <ac:picMk id="8" creationId="{491F2E45-A9EA-0CC9-9F53-56DFAABC4FB5}"/>
          </ac:picMkLst>
        </pc:picChg>
      </pc:sldChg>
      <pc:sldChg chg="addSp modSp add mod">
        <pc:chgData name="Sidonie Bellot" userId="f041fed5-3b29-4fbe-b39f-1eb3a2a2735c" providerId="ADAL" clId="{B9C27054-782E-4CE7-AB41-5A708441F3A0}" dt="2023-09-23T17:06:24.857" v="4257" actId="20577"/>
        <pc:sldMkLst>
          <pc:docMk/>
          <pc:sldMk cId="4079279666" sldId="438"/>
        </pc:sldMkLst>
        <pc:spChg chg="mod">
          <ac:chgData name="Sidonie Bellot" userId="f041fed5-3b29-4fbe-b39f-1eb3a2a2735c" providerId="ADAL" clId="{B9C27054-782E-4CE7-AB41-5A708441F3A0}" dt="2023-09-23T17:06:24.857" v="4257" actId="20577"/>
          <ac:spMkLst>
            <pc:docMk/>
            <pc:sldMk cId="4079279666" sldId="438"/>
            <ac:spMk id="2" creationId="{991D6B1B-D9AD-C1F6-BFE2-59950FDDD3CE}"/>
          </ac:spMkLst>
        </pc:spChg>
        <pc:spChg chg="add mod">
          <ac:chgData name="Sidonie Bellot" userId="f041fed5-3b29-4fbe-b39f-1eb3a2a2735c" providerId="ADAL" clId="{B9C27054-782E-4CE7-AB41-5A708441F3A0}" dt="2023-09-23T16:42:01.930" v="3876"/>
          <ac:spMkLst>
            <pc:docMk/>
            <pc:sldMk cId="4079279666" sldId="438"/>
            <ac:spMk id="5" creationId="{D621B6DB-447C-8611-1A3F-0F6D2D7FD8FB}"/>
          </ac:spMkLst>
        </pc:spChg>
        <pc:picChg chg="add mod">
          <ac:chgData name="Sidonie Bellot" userId="f041fed5-3b29-4fbe-b39f-1eb3a2a2735c" providerId="ADAL" clId="{B9C27054-782E-4CE7-AB41-5A708441F3A0}" dt="2023-09-23T16:42:11.391" v="3880" actId="1076"/>
          <ac:picMkLst>
            <pc:docMk/>
            <pc:sldMk cId="4079279666" sldId="438"/>
            <ac:picMk id="3" creationId="{AEB75817-DB1D-9F2B-7F92-CD246CDAC0A5}"/>
          </ac:picMkLst>
        </pc:picChg>
        <pc:picChg chg="add mod">
          <ac:chgData name="Sidonie Bellot" userId="f041fed5-3b29-4fbe-b39f-1eb3a2a2735c" providerId="ADAL" clId="{B9C27054-782E-4CE7-AB41-5A708441F3A0}" dt="2023-09-23T16:42:30.629" v="3881" actId="1076"/>
          <ac:picMkLst>
            <pc:docMk/>
            <pc:sldMk cId="4079279666" sldId="438"/>
            <ac:picMk id="4" creationId="{B18F71AA-7D2C-2A40-01D1-261B90D257C3}"/>
          </ac:picMkLst>
        </pc:picChg>
      </pc:sldChg>
      <pc:sldChg chg="addSp modSp add mod">
        <pc:chgData name="Sidonie Bellot" userId="f041fed5-3b29-4fbe-b39f-1eb3a2a2735c" providerId="ADAL" clId="{B9C27054-782E-4CE7-AB41-5A708441F3A0}" dt="2023-09-23T16:57:53.733" v="4019" actId="20577"/>
        <pc:sldMkLst>
          <pc:docMk/>
          <pc:sldMk cId="3772553975" sldId="439"/>
        </pc:sldMkLst>
        <pc:spChg chg="mod">
          <ac:chgData name="Sidonie Bellot" userId="f041fed5-3b29-4fbe-b39f-1eb3a2a2735c" providerId="ADAL" clId="{B9C27054-782E-4CE7-AB41-5A708441F3A0}" dt="2023-09-23T16:57:53.733" v="4019" actId="20577"/>
          <ac:spMkLst>
            <pc:docMk/>
            <pc:sldMk cId="3772553975" sldId="439"/>
            <ac:spMk id="2" creationId="{991D6B1B-D9AD-C1F6-BFE2-59950FDDD3CE}"/>
          </ac:spMkLst>
        </pc:spChg>
        <pc:spChg chg="add mod">
          <ac:chgData name="Sidonie Bellot" userId="f041fed5-3b29-4fbe-b39f-1eb3a2a2735c" providerId="ADAL" clId="{B9C27054-782E-4CE7-AB41-5A708441F3A0}" dt="2023-09-23T16:42:44.086" v="3883" actId="1076"/>
          <ac:spMkLst>
            <pc:docMk/>
            <pc:sldMk cId="3772553975" sldId="439"/>
            <ac:spMk id="3" creationId="{A3969612-AA3E-41DF-7E52-E6C1444B47D8}"/>
          </ac:spMkLst>
        </pc:spChg>
        <pc:picChg chg="add mod">
          <ac:chgData name="Sidonie Bellot" userId="f041fed5-3b29-4fbe-b39f-1eb3a2a2735c" providerId="ADAL" clId="{B9C27054-782E-4CE7-AB41-5A708441F3A0}" dt="2023-09-23T16:57:29.224" v="3989" actId="1035"/>
          <ac:picMkLst>
            <pc:docMk/>
            <pc:sldMk cId="3772553975" sldId="439"/>
            <ac:picMk id="4" creationId="{93BCC8DC-98D1-FA99-93F1-C9ADD7EBB015}"/>
          </ac:picMkLst>
        </pc:picChg>
        <pc:picChg chg="add mod">
          <ac:chgData name="Sidonie Bellot" userId="f041fed5-3b29-4fbe-b39f-1eb3a2a2735c" providerId="ADAL" clId="{B9C27054-782E-4CE7-AB41-5A708441F3A0}" dt="2023-09-23T16:57:29.224" v="3989" actId="1035"/>
          <ac:picMkLst>
            <pc:docMk/>
            <pc:sldMk cId="3772553975" sldId="439"/>
            <ac:picMk id="5" creationId="{D76585C5-385C-64FD-E74B-71C89A239200}"/>
          </ac:picMkLst>
        </pc:picChg>
        <pc:picChg chg="add mod">
          <ac:chgData name="Sidonie Bellot" userId="f041fed5-3b29-4fbe-b39f-1eb3a2a2735c" providerId="ADAL" clId="{B9C27054-782E-4CE7-AB41-5A708441F3A0}" dt="2023-09-23T16:57:29.224" v="3989" actId="1035"/>
          <ac:picMkLst>
            <pc:docMk/>
            <pc:sldMk cId="3772553975" sldId="439"/>
            <ac:picMk id="7" creationId="{F593889E-4992-80BB-7FF4-401C24584B11}"/>
          </ac:picMkLst>
        </pc:picChg>
      </pc:sldChg>
      <pc:sldChg chg="addSp modSp add mod">
        <pc:chgData name="Sidonie Bellot" userId="f041fed5-3b29-4fbe-b39f-1eb3a2a2735c" providerId="ADAL" clId="{B9C27054-782E-4CE7-AB41-5A708441F3A0}" dt="2023-09-23T16:58:24.378" v="4042" actId="20577"/>
        <pc:sldMkLst>
          <pc:docMk/>
          <pc:sldMk cId="4141035703" sldId="440"/>
        </pc:sldMkLst>
        <pc:spChg chg="mod">
          <ac:chgData name="Sidonie Bellot" userId="f041fed5-3b29-4fbe-b39f-1eb3a2a2735c" providerId="ADAL" clId="{B9C27054-782E-4CE7-AB41-5A708441F3A0}" dt="2023-09-23T16:58:24.378" v="4042" actId="20577"/>
          <ac:spMkLst>
            <pc:docMk/>
            <pc:sldMk cId="4141035703" sldId="440"/>
            <ac:spMk id="2" creationId="{991D6B1B-D9AD-C1F6-BFE2-59950FDDD3CE}"/>
          </ac:spMkLst>
        </pc:spChg>
        <pc:spChg chg="add mod">
          <ac:chgData name="Sidonie Bellot" userId="f041fed5-3b29-4fbe-b39f-1eb3a2a2735c" providerId="ADAL" clId="{B9C27054-782E-4CE7-AB41-5A708441F3A0}" dt="2023-09-23T16:47:16.525" v="3905"/>
          <ac:spMkLst>
            <pc:docMk/>
            <pc:sldMk cId="4141035703" sldId="440"/>
            <ac:spMk id="3" creationId="{89B5AFAF-1609-A85F-B249-A1A0C52C373B}"/>
          </ac:spMkLst>
        </pc:spChg>
        <pc:spChg chg="add mod">
          <ac:chgData name="Sidonie Bellot" userId="f041fed5-3b29-4fbe-b39f-1eb3a2a2735c" providerId="ADAL" clId="{B9C27054-782E-4CE7-AB41-5A708441F3A0}" dt="2023-09-23T16:47:16.525" v="3905"/>
          <ac:spMkLst>
            <pc:docMk/>
            <pc:sldMk cId="4141035703" sldId="440"/>
            <ac:spMk id="18" creationId="{150B1818-79F8-9999-C71F-6F3F14569704}"/>
          </ac:spMkLst>
        </pc:spChg>
        <pc:spChg chg="add mod">
          <ac:chgData name="Sidonie Bellot" userId="f041fed5-3b29-4fbe-b39f-1eb3a2a2735c" providerId="ADAL" clId="{B9C27054-782E-4CE7-AB41-5A708441F3A0}" dt="2023-09-23T16:47:16.525" v="3905"/>
          <ac:spMkLst>
            <pc:docMk/>
            <pc:sldMk cId="4141035703" sldId="440"/>
            <ac:spMk id="19" creationId="{B0C12950-616C-8E7F-0264-D8AF08BE0885}"/>
          </ac:spMkLst>
        </pc:spChg>
        <pc:spChg chg="add mod">
          <ac:chgData name="Sidonie Bellot" userId="f041fed5-3b29-4fbe-b39f-1eb3a2a2735c" providerId="ADAL" clId="{B9C27054-782E-4CE7-AB41-5A708441F3A0}" dt="2023-09-23T16:47:16.525" v="3905"/>
          <ac:spMkLst>
            <pc:docMk/>
            <pc:sldMk cId="4141035703" sldId="440"/>
            <ac:spMk id="20" creationId="{93B78417-5A46-AB55-2E9B-AFA246B70A06}"/>
          </ac:spMkLst>
        </pc:spChg>
        <pc:spChg chg="add mod">
          <ac:chgData name="Sidonie Bellot" userId="f041fed5-3b29-4fbe-b39f-1eb3a2a2735c" providerId="ADAL" clId="{B9C27054-782E-4CE7-AB41-5A708441F3A0}" dt="2023-09-23T16:47:16.525" v="3905"/>
          <ac:spMkLst>
            <pc:docMk/>
            <pc:sldMk cId="4141035703" sldId="440"/>
            <ac:spMk id="21" creationId="{E2483527-492C-7DEF-C8F7-5DEDB35D59D4}"/>
          </ac:spMkLst>
        </pc:spChg>
        <pc:grpChg chg="add mod">
          <ac:chgData name="Sidonie Bellot" userId="f041fed5-3b29-4fbe-b39f-1eb3a2a2735c" providerId="ADAL" clId="{B9C27054-782E-4CE7-AB41-5A708441F3A0}" dt="2023-09-23T16:47:16.525" v="3905"/>
          <ac:grpSpMkLst>
            <pc:docMk/>
            <pc:sldMk cId="4141035703" sldId="440"/>
            <ac:grpSpMk id="5" creationId="{4A94586D-9F5D-0EDB-66D3-DADCF70C8295}"/>
          </ac:grpSpMkLst>
        </pc:grpChg>
        <pc:picChg chg="add mod">
          <ac:chgData name="Sidonie Bellot" userId="f041fed5-3b29-4fbe-b39f-1eb3a2a2735c" providerId="ADAL" clId="{B9C27054-782E-4CE7-AB41-5A708441F3A0}" dt="2023-09-23T16:47:16.525" v="3905"/>
          <ac:picMkLst>
            <pc:docMk/>
            <pc:sldMk cId="4141035703" sldId="440"/>
            <ac:picMk id="4" creationId="{CE827F79-6E58-24C0-2118-5A4895AB5DBA}"/>
          </ac:picMkLst>
        </pc:picChg>
        <pc:cxnChg chg="mod">
          <ac:chgData name="Sidonie Bellot" userId="f041fed5-3b29-4fbe-b39f-1eb3a2a2735c" providerId="ADAL" clId="{B9C27054-782E-4CE7-AB41-5A708441F3A0}" dt="2023-09-23T16:47:16.525" v="3905"/>
          <ac:cxnSpMkLst>
            <pc:docMk/>
            <pc:sldMk cId="4141035703" sldId="440"/>
            <ac:cxnSpMk id="6" creationId="{637193C9-86A6-2E61-5D27-65172262F17C}"/>
          </ac:cxnSpMkLst>
        </pc:cxnChg>
        <pc:cxnChg chg="mod">
          <ac:chgData name="Sidonie Bellot" userId="f041fed5-3b29-4fbe-b39f-1eb3a2a2735c" providerId="ADAL" clId="{B9C27054-782E-4CE7-AB41-5A708441F3A0}" dt="2023-09-23T16:47:16.525" v="3905"/>
          <ac:cxnSpMkLst>
            <pc:docMk/>
            <pc:sldMk cId="4141035703" sldId="440"/>
            <ac:cxnSpMk id="7" creationId="{523F34C7-488D-982B-8988-4E4AA055573A}"/>
          </ac:cxnSpMkLst>
        </pc:cxnChg>
        <pc:cxnChg chg="mod">
          <ac:chgData name="Sidonie Bellot" userId="f041fed5-3b29-4fbe-b39f-1eb3a2a2735c" providerId="ADAL" clId="{B9C27054-782E-4CE7-AB41-5A708441F3A0}" dt="2023-09-23T16:47:16.525" v="3905"/>
          <ac:cxnSpMkLst>
            <pc:docMk/>
            <pc:sldMk cId="4141035703" sldId="440"/>
            <ac:cxnSpMk id="8" creationId="{59803048-78CB-F662-6DFD-3F21652F5F6D}"/>
          </ac:cxnSpMkLst>
        </pc:cxnChg>
        <pc:cxnChg chg="mod">
          <ac:chgData name="Sidonie Bellot" userId="f041fed5-3b29-4fbe-b39f-1eb3a2a2735c" providerId="ADAL" clId="{B9C27054-782E-4CE7-AB41-5A708441F3A0}" dt="2023-09-23T16:47:16.525" v="3905"/>
          <ac:cxnSpMkLst>
            <pc:docMk/>
            <pc:sldMk cId="4141035703" sldId="440"/>
            <ac:cxnSpMk id="9" creationId="{200E74B6-F2BA-E0B9-5241-F16EFF7EA4D6}"/>
          </ac:cxnSpMkLst>
        </pc:cxnChg>
        <pc:cxnChg chg="mod">
          <ac:chgData name="Sidonie Bellot" userId="f041fed5-3b29-4fbe-b39f-1eb3a2a2735c" providerId="ADAL" clId="{B9C27054-782E-4CE7-AB41-5A708441F3A0}" dt="2023-09-23T16:47:16.525" v="3905"/>
          <ac:cxnSpMkLst>
            <pc:docMk/>
            <pc:sldMk cId="4141035703" sldId="440"/>
            <ac:cxnSpMk id="10" creationId="{84909DDC-BA63-DC19-8939-DEFAD30FA63F}"/>
          </ac:cxnSpMkLst>
        </pc:cxnChg>
        <pc:cxnChg chg="mod">
          <ac:chgData name="Sidonie Bellot" userId="f041fed5-3b29-4fbe-b39f-1eb3a2a2735c" providerId="ADAL" clId="{B9C27054-782E-4CE7-AB41-5A708441F3A0}" dt="2023-09-23T16:47:16.525" v="3905"/>
          <ac:cxnSpMkLst>
            <pc:docMk/>
            <pc:sldMk cId="4141035703" sldId="440"/>
            <ac:cxnSpMk id="11" creationId="{09A9008E-6E18-6A17-1646-A77B29A74A77}"/>
          </ac:cxnSpMkLst>
        </pc:cxnChg>
        <pc:cxnChg chg="mod">
          <ac:chgData name="Sidonie Bellot" userId="f041fed5-3b29-4fbe-b39f-1eb3a2a2735c" providerId="ADAL" clId="{B9C27054-782E-4CE7-AB41-5A708441F3A0}" dt="2023-09-23T16:47:16.525" v="3905"/>
          <ac:cxnSpMkLst>
            <pc:docMk/>
            <pc:sldMk cId="4141035703" sldId="440"/>
            <ac:cxnSpMk id="12" creationId="{C9210BF9-E99D-81AD-7F42-049EBFDA53AA}"/>
          </ac:cxnSpMkLst>
        </pc:cxnChg>
        <pc:cxnChg chg="mod">
          <ac:chgData name="Sidonie Bellot" userId="f041fed5-3b29-4fbe-b39f-1eb3a2a2735c" providerId="ADAL" clId="{B9C27054-782E-4CE7-AB41-5A708441F3A0}" dt="2023-09-23T16:47:16.525" v="3905"/>
          <ac:cxnSpMkLst>
            <pc:docMk/>
            <pc:sldMk cId="4141035703" sldId="440"/>
            <ac:cxnSpMk id="13" creationId="{C4742273-E5C2-D901-473B-AD44D2AFA74C}"/>
          </ac:cxnSpMkLst>
        </pc:cxnChg>
        <pc:cxnChg chg="mod">
          <ac:chgData name="Sidonie Bellot" userId="f041fed5-3b29-4fbe-b39f-1eb3a2a2735c" providerId="ADAL" clId="{B9C27054-782E-4CE7-AB41-5A708441F3A0}" dt="2023-09-23T16:47:16.525" v="3905"/>
          <ac:cxnSpMkLst>
            <pc:docMk/>
            <pc:sldMk cId="4141035703" sldId="440"/>
            <ac:cxnSpMk id="14" creationId="{C7C1BD15-E68D-105E-B9A0-293936BFF4D3}"/>
          </ac:cxnSpMkLst>
        </pc:cxnChg>
        <pc:cxnChg chg="mod">
          <ac:chgData name="Sidonie Bellot" userId="f041fed5-3b29-4fbe-b39f-1eb3a2a2735c" providerId="ADAL" clId="{B9C27054-782E-4CE7-AB41-5A708441F3A0}" dt="2023-09-23T16:47:16.525" v="3905"/>
          <ac:cxnSpMkLst>
            <pc:docMk/>
            <pc:sldMk cId="4141035703" sldId="440"/>
            <ac:cxnSpMk id="15" creationId="{B0D96BEA-CF66-B83C-B674-52222E5DBB0C}"/>
          </ac:cxnSpMkLst>
        </pc:cxnChg>
        <pc:cxnChg chg="mod">
          <ac:chgData name="Sidonie Bellot" userId="f041fed5-3b29-4fbe-b39f-1eb3a2a2735c" providerId="ADAL" clId="{B9C27054-782E-4CE7-AB41-5A708441F3A0}" dt="2023-09-23T16:47:16.525" v="3905"/>
          <ac:cxnSpMkLst>
            <pc:docMk/>
            <pc:sldMk cId="4141035703" sldId="440"/>
            <ac:cxnSpMk id="16" creationId="{8971B187-29E0-D505-8164-81A468AA444F}"/>
          </ac:cxnSpMkLst>
        </pc:cxnChg>
        <pc:cxnChg chg="add mod">
          <ac:chgData name="Sidonie Bellot" userId="f041fed5-3b29-4fbe-b39f-1eb3a2a2735c" providerId="ADAL" clId="{B9C27054-782E-4CE7-AB41-5A708441F3A0}" dt="2023-09-23T16:47:16.525" v="3905"/>
          <ac:cxnSpMkLst>
            <pc:docMk/>
            <pc:sldMk cId="4141035703" sldId="440"/>
            <ac:cxnSpMk id="17" creationId="{97B30E7D-551C-909A-DFCD-BC40CC9CA023}"/>
          </ac:cxnSpMkLst>
        </pc:cxnChg>
      </pc:sldChg>
      <pc:sldChg chg="add">
        <pc:chgData name="Sidonie Bellot" userId="f041fed5-3b29-4fbe-b39f-1eb3a2a2735c" providerId="ADAL" clId="{B9C27054-782E-4CE7-AB41-5A708441F3A0}" dt="2023-09-23T17:05:25.711" v="4216"/>
        <pc:sldMkLst>
          <pc:docMk/>
          <pc:sldMk cId="2758103542" sldId="441"/>
        </pc:sldMkLst>
      </pc:sldChg>
      <pc:sldChg chg="addSp delSp modSp add mod">
        <pc:chgData name="Sidonie Bellot" userId="f041fed5-3b29-4fbe-b39f-1eb3a2a2735c" providerId="ADAL" clId="{B9C27054-782E-4CE7-AB41-5A708441F3A0}" dt="2023-09-23T17:19:19.940" v="4430" actId="1076"/>
        <pc:sldMkLst>
          <pc:docMk/>
          <pc:sldMk cId="151538473" sldId="442"/>
        </pc:sldMkLst>
        <pc:spChg chg="add mod">
          <ac:chgData name="Sidonie Bellot" userId="f041fed5-3b29-4fbe-b39f-1eb3a2a2735c" providerId="ADAL" clId="{B9C27054-782E-4CE7-AB41-5A708441F3A0}" dt="2023-09-23T17:07:37.036" v="4263" actId="208"/>
          <ac:spMkLst>
            <pc:docMk/>
            <pc:sldMk cId="151538473" sldId="442"/>
            <ac:spMk id="5" creationId="{545EE88F-B394-6292-6A64-CF51A1DDA363}"/>
          </ac:spMkLst>
        </pc:spChg>
        <pc:spChg chg="add del mod">
          <ac:chgData name="Sidonie Bellot" userId="f041fed5-3b29-4fbe-b39f-1eb3a2a2735c" providerId="ADAL" clId="{B9C27054-782E-4CE7-AB41-5A708441F3A0}" dt="2023-09-23T17:14:07.538" v="4326" actId="478"/>
          <ac:spMkLst>
            <pc:docMk/>
            <pc:sldMk cId="151538473" sldId="442"/>
            <ac:spMk id="6" creationId="{7FAA84B8-B6FB-E65F-8D12-62CC4D623E3B}"/>
          </ac:spMkLst>
        </pc:spChg>
        <pc:spChg chg="add del mod">
          <ac:chgData name="Sidonie Bellot" userId="f041fed5-3b29-4fbe-b39f-1eb3a2a2735c" providerId="ADAL" clId="{B9C27054-782E-4CE7-AB41-5A708441F3A0}" dt="2023-09-23T17:14:09.806" v="4327" actId="478"/>
          <ac:spMkLst>
            <pc:docMk/>
            <pc:sldMk cId="151538473" sldId="442"/>
            <ac:spMk id="7" creationId="{7B2EF54C-E8B3-6B80-C1CD-069EB9741857}"/>
          </ac:spMkLst>
        </pc:spChg>
        <pc:spChg chg="add del mod">
          <ac:chgData name="Sidonie Bellot" userId="f041fed5-3b29-4fbe-b39f-1eb3a2a2735c" providerId="ADAL" clId="{B9C27054-782E-4CE7-AB41-5A708441F3A0}" dt="2023-09-23T17:14:12.127" v="4328" actId="478"/>
          <ac:spMkLst>
            <pc:docMk/>
            <pc:sldMk cId="151538473" sldId="442"/>
            <ac:spMk id="9" creationId="{FEC1DB2F-B550-C4DD-EFEA-F900C2C5F82F}"/>
          </ac:spMkLst>
        </pc:spChg>
        <pc:spChg chg="add mod">
          <ac:chgData name="Sidonie Bellot" userId="f041fed5-3b29-4fbe-b39f-1eb3a2a2735c" providerId="ADAL" clId="{B9C27054-782E-4CE7-AB41-5A708441F3A0}" dt="2023-09-23T17:08:24.589" v="4285" actId="1076"/>
          <ac:spMkLst>
            <pc:docMk/>
            <pc:sldMk cId="151538473" sldId="442"/>
            <ac:spMk id="10" creationId="{A19F9552-7B1E-004E-5EEA-2C9EC81FBE7C}"/>
          </ac:spMkLst>
        </pc:spChg>
        <pc:spChg chg="add mod">
          <ac:chgData name="Sidonie Bellot" userId="f041fed5-3b29-4fbe-b39f-1eb3a2a2735c" providerId="ADAL" clId="{B9C27054-782E-4CE7-AB41-5A708441F3A0}" dt="2023-09-23T17:19:10.499" v="4429" actId="1076"/>
          <ac:spMkLst>
            <pc:docMk/>
            <pc:sldMk cId="151538473" sldId="442"/>
            <ac:spMk id="11" creationId="{216708F0-55E0-F829-101B-516E52BBAE04}"/>
          </ac:spMkLst>
        </pc:spChg>
        <pc:spChg chg="add del mod">
          <ac:chgData name="Sidonie Bellot" userId="f041fed5-3b29-4fbe-b39f-1eb3a2a2735c" providerId="ADAL" clId="{B9C27054-782E-4CE7-AB41-5A708441F3A0}" dt="2023-09-23T17:14:55.851" v="4331" actId="478"/>
          <ac:spMkLst>
            <pc:docMk/>
            <pc:sldMk cId="151538473" sldId="442"/>
            <ac:spMk id="12" creationId="{D16BBC78-AE42-C5FD-5F6B-0AF3E24AC492}"/>
          </ac:spMkLst>
        </pc:spChg>
        <pc:spChg chg="add mod">
          <ac:chgData name="Sidonie Bellot" userId="f041fed5-3b29-4fbe-b39f-1eb3a2a2735c" providerId="ADAL" clId="{B9C27054-782E-4CE7-AB41-5A708441F3A0}" dt="2023-09-23T17:15:47.613" v="4344" actId="1076"/>
          <ac:spMkLst>
            <pc:docMk/>
            <pc:sldMk cId="151538473" sldId="442"/>
            <ac:spMk id="13" creationId="{424AAEB6-1D1E-2A40-88AC-58CAFC4E2C6D}"/>
          </ac:spMkLst>
        </pc:spChg>
        <pc:spChg chg="add del mod">
          <ac:chgData name="Sidonie Bellot" userId="f041fed5-3b29-4fbe-b39f-1eb3a2a2735c" providerId="ADAL" clId="{B9C27054-782E-4CE7-AB41-5A708441F3A0}" dt="2023-09-23T17:18:18.617" v="4418" actId="478"/>
          <ac:spMkLst>
            <pc:docMk/>
            <pc:sldMk cId="151538473" sldId="442"/>
            <ac:spMk id="14" creationId="{69C1EFEC-C97B-7DF3-CB4D-DF299429EE34}"/>
          </ac:spMkLst>
        </pc:spChg>
        <pc:spChg chg="add del mod">
          <ac:chgData name="Sidonie Bellot" userId="f041fed5-3b29-4fbe-b39f-1eb3a2a2735c" providerId="ADAL" clId="{B9C27054-782E-4CE7-AB41-5A708441F3A0}" dt="2023-09-23T17:16:29.831" v="4360" actId="478"/>
          <ac:spMkLst>
            <pc:docMk/>
            <pc:sldMk cId="151538473" sldId="442"/>
            <ac:spMk id="15" creationId="{40FD5D5B-9110-89FC-02B5-2B6242CB5254}"/>
          </ac:spMkLst>
        </pc:spChg>
        <pc:picChg chg="add del mod">
          <ac:chgData name="Sidonie Bellot" userId="f041fed5-3b29-4fbe-b39f-1eb3a2a2735c" providerId="ADAL" clId="{B9C27054-782E-4CE7-AB41-5A708441F3A0}" dt="2023-09-23T17:18:45.802" v="4423" actId="478"/>
          <ac:picMkLst>
            <pc:docMk/>
            <pc:sldMk cId="151538473" sldId="442"/>
            <ac:picMk id="17" creationId="{006128E0-5389-240F-6974-A16B01BC55C5}"/>
          </ac:picMkLst>
        </pc:picChg>
        <pc:picChg chg="add del mod">
          <ac:chgData name="Sidonie Bellot" userId="f041fed5-3b29-4fbe-b39f-1eb3a2a2735c" providerId="ADAL" clId="{B9C27054-782E-4CE7-AB41-5A708441F3A0}" dt="2023-09-23T17:18:45.802" v="4423" actId="478"/>
          <ac:picMkLst>
            <pc:docMk/>
            <pc:sldMk cId="151538473" sldId="442"/>
            <ac:picMk id="18" creationId="{347E87CF-E0D2-3323-009C-4837DC468570}"/>
          </ac:picMkLst>
        </pc:picChg>
        <pc:picChg chg="add del mod">
          <ac:chgData name="Sidonie Bellot" userId="f041fed5-3b29-4fbe-b39f-1eb3a2a2735c" providerId="ADAL" clId="{B9C27054-782E-4CE7-AB41-5A708441F3A0}" dt="2023-09-23T17:18:45.802" v="4423" actId="478"/>
          <ac:picMkLst>
            <pc:docMk/>
            <pc:sldMk cId="151538473" sldId="442"/>
            <ac:picMk id="19" creationId="{C7D35119-8462-BBC7-DA59-1E39FA7CF4E0}"/>
          </ac:picMkLst>
        </pc:picChg>
        <pc:picChg chg="add mod">
          <ac:chgData name="Sidonie Bellot" userId="f041fed5-3b29-4fbe-b39f-1eb3a2a2735c" providerId="ADAL" clId="{B9C27054-782E-4CE7-AB41-5A708441F3A0}" dt="2023-09-23T17:19:19.940" v="4430" actId="1076"/>
          <ac:picMkLst>
            <pc:docMk/>
            <pc:sldMk cId="151538473" sldId="442"/>
            <ac:picMk id="20" creationId="{CE392BF0-10AE-5CF0-F55C-51FB0AA4240F}"/>
          </ac:picMkLst>
        </pc:picChg>
        <pc:picChg chg="add mod">
          <ac:chgData name="Sidonie Bellot" userId="f041fed5-3b29-4fbe-b39f-1eb3a2a2735c" providerId="ADAL" clId="{B9C27054-782E-4CE7-AB41-5A708441F3A0}" dt="2023-09-23T17:19:19.940" v="4430" actId="1076"/>
          <ac:picMkLst>
            <pc:docMk/>
            <pc:sldMk cId="151538473" sldId="442"/>
            <ac:picMk id="21" creationId="{9B6A65F0-0905-5A23-D43D-0AB837C849FF}"/>
          </ac:picMkLst>
        </pc:picChg>
        <pc:picChg chg="add mod">
          <ac:chgData name="Sidonie Bellot" userId="f041fed5-3b29-4fbe-b39f-1eb3a2a2735c" providerId="ADAL" clId="{B9C27054-782E-4CE7-AB41-5A708441F3A0}" dt="2023-09-23T17:19:19.940" v="4430" actId="1076"/>
          <ac:picMkLst>
            <pc:docMk/>
            <pc:sldMk cId="151538473" sldId="442"/>
            <ac:picMk id="22" creationId="{F96CD1EA-BB1B-D6A6-7DA0-0062ABB10D03}"/>
          </ac:picMkLst>
        </pc:picChg>
        <pc:picChg chg="add mod">
          <ac:chgData name="Sidonie Bellot" userId="f041fed5-3b29-4fbe-b39f-1eb3a2a2735c" providerId="ADAL" clId="{B9C27054-782E-4CE7-AB41-5A708441F3A0}" dt="2023-09-23T17:18:53.967" v="4425" actId="1076"/>
          <ac:picMkLst>
            <pc:docMk/>
            <pc:sldMk cId="151538473" sldId="442"/>
            <ac:picMk id="23" creationId="{E3F35AE0-FEDB-BA19-F51F-11357E60F643}"/>
          </ac:picMkLst>
        </pc:picChg>
        <pc:picChg chg="add mod">
          <ac:chgData name="Sidonie Bellot" userId="f041fed5-3b29-4fbe-b39f-1eb3a2a2735c" providerId="ADAL" clId="{B9C27054-782E-4CE7-AB41-5A708441F3A0}" dt="2023-09-23T17:18:53.967" v="4425" actId="1076"/>
          <ac:picMkLst>
            <pc:docMk/>
            <pc:sldMk cId="151538473" sldId="442"/>
            <ac:picMk id="24" creationId="{D4813FBA-E4B8-DB66-0D4B-EC0EF7BA8C40}"/>
          </ac:picMkLst>
        </pc:picChg>
        <pc:picChg chg="add mod">
          <ac:chgData name="Sidonie Bellot" userId="f041fed5-3b29-4fbe-b39f-1eb3a2a2735c" providerId="ADAL" clId="{B9C27054-782E-4CE7-AB41-5A708441F3A0}" dt="2023-09-23T17:18:53.967" v="4425" actId="1076"/>
          <ac:picMkLst>
            <pc:docMk/>
            <pc:sldMk cId="151538473" sldId="442"/>
            <ac:picMk id="25" creationId="{AF9AEE27-1D42-D723-2952-C70E7E38E411}"/>
          </ac:picMkLst>
        </pc:picChg>
      </pc:sldChg>
      <pc:sldChg chg="addSp delSp modSp new mod setBg">
        <pc:chgData name="Sidonie Bellot" userId="f041fed5-3b29-4fbe-b39f-1eb3a2a2735c" providerId="ADAL" clId="{B9C27054-782E-4CE7-AB41-5A708441F3A0}" dt="2023-09-23T19:42:31.928" v="5467" actId="1076"/>
        <pc:sldMkLst>
          <pc:docMk/>
          <pc:sldMk cId="2414431457" sldId="443"/>
        </pc:sldMkLst>
        <pc:spChg chg="add del mod">
          <ac:chgData name="Sidonie Bellot" userId="f041fed5-3b29-4fbe-b39f-1eb3a2a2735c" providerId="ADAL" clId="{B9C27054-782E-4CE7-AB41-5A708441F3A0}" dt="2023-09-23T19:35:02.157" v="5234" actId="478"/>
          <ac:spMkLst>
            <pc:docMk/>
            <pc:sldMk cId="2414431457" sldId="443"/>
            <ac:spMk id="2" creationId="{52F1E5E3-B7A8-560D-3D55-D45081DE3542}"/>
          </ac:spMkLst>
        </pc:spChg>
        <pc:spChg chg="add del">
          <ac:chgData name="Sidonie Bellot" userId="f041fed5-3b29-4fbe-b39f-1eb3a2a2735c" providerId="ADAL" clId="{B9C27054-782E-4CE7-AB41-5A708441F3A0}" dt="2023-09-23T19:38:52.267" v="5413" actId="478"/>
          <ac:spMkLst>
            <pc:docMk/>
            <pc:sldMk cId="2414431457" sldId="443"/>
            <ac:spMk id="4" creationId="{C13FF6AB-0F51-F4CC-9D27-DE81CBAA3E27}"/>
          </ac:spMkLst>
        </pc:spChg>
        <pc:spChg chg="add del mod">
          <ac:chgData name="Sidonie Bellot" userId="f041fed5-3b29-4fbe-b39f-1eb3a2a2735c" providerId="ADAL" clId="{B9C27054-782E-4CE7-AB41-5A708441F3A0}" dt="2023-09-23T19:38:55.123" v="5414" actId="478"/>
          <ac:spMkLst>
            <pc:docMk/>
            <pc:sldMk cId="2414431457" sldId="443"/>
            <ac:spMk id="6" creationId="{8BE2EC3D-488B-E190-E3D7-ABE63D535B66}"/>
          </ac:spMkLst>
        </pc:spChg>
        <pc:spChg chg="add mod">
          <ac:chgData name="Sidonie Bellot" userId="f041fed5-3b29-4fbe-b39f-1eb3a2a2735c" providerId="ADAL" clId="{B9C27054-782E-4CE7-AB41-5A708441F3A0}" dt="2023-09-23T19:42:31.928" v="5467" actId="1076"/>
          <ac:spMkLst>
            <pc:docMk/>
            <pc:sldMk cId="2414431457" sldId="443"/>
            <ac:spMk id="7" creationId="{459B0650-E114-5295-1F6D-C87A0D4334C5}"/>
          </ac:spMkLst>
        </pc:spChg>
        <pc:spChg chg="add mod">
          <ac:chgData name="Sidonie Bellot" userId="f041fed5-3b29-4fbe-b39f-1eb3a2a2735c" providerId="ADAL" clId="{B9C27054-782E-4CE7-AB41-5A708441F3A0}" dt="2023-09-23T19:39:31.536" v="5435" actId="1076"/>
          <ac:spMkLst>
            <pc:docMk/>
            <pc:sldMk cId="2414431457" sldId="443"/>
            <ac:spMk id="8" creationId="{EA47D204-961E-733B-F852-5B3CD4D243BC}"/>
          </ac:spMkLst>
        </pc:spChg>
        <pc:spChg chg="add mod">
          <ac:chgData name="Sidonie Bellot" userId="f041fed5-3b29-4fbe-b39f-1eb3a2a2735c" providerId="ADAL" clId="{B9C27054-782E-4CE7-AB41-5A708441F3A0}" dt="2023-09-23T19:39:36.018" v="5436" actId="1076"/>
          <ac:spMkLst>
            <pc:docMk/>
            <pc:sldMk cId="2414431457" sldId="443"/>
            <ac:spMk id="9" creationId="{B8C3A6B4-DFF3-A4B4-BD42-DA3B7250E471}"/>
          </ac:spMkLst>
        </pc:spChg>
        <pc:spChg chg="add del mod">
          <ac:chgData name="Sidonie Bellot" userId="f041fed5-3b29-4fbe-b39f-1eb3a2a2735c" providerId="ADAL" clId="{B9C27054-782E-4CE7-AB41-5A708441F3A0}" dt="2023-09-23T19:39:11.737" v="5430" actId="478"/>
          <ac:spMkLst>
            <pc:docMk/>
            <pc:sldMk cId="2414431457" sldId="443"/>
            <ac:spMk id="10" creationId="{6094F8CA-A028-34D4-79BE-93E041A7E6E1}"/>
          </ac:spMkLst>
        </pc:spChg>
        <pc:grpChg chg="add del mod">
          <ac:chgData name="Sidonie Bellot" userId="f041fed5-3b29-4fbe-b39f-1eb3a2a2735c" providerId="ADAL" clId="{B9C27054-782E-4CE7-AB41-5A708441F3A0}" dt="2023-09-23T19:40:12.379" v="5442" actId="165"/>
          <ac:grpSpMkLst>
            <pc:docMk/>
            <pc:sldMk cId="2414431457" sldId="443"/>
            <ac:grpSpMk id="11" creationId="{D5F693C1-776A-6899-3CBF-B1D1661E6205}"/>
          </ac:grpSpMkLst>
        </pc:grpChg>
        <pc:picChg chg="mod topLvl modCrop">
          <ac:chgData name="Sidonie Bellot" userId="f041fed5-3b29-4fbe-b39f-1eb3a2a2735c" providerId="ADAL" clId="{B9C27054-782E-4CE7-AB41-5A708441F3A0}" dt="2023-09-23T19:42:28.581" v="5466" actId="1076"/>
          <ac:picMkLst>
            <pc:docMk/>
            <pc:sldMk cId="2414431457" sldId="443"/>
            <ac:picMk id="12" creationId="{960E4FA1-0DD4-0A39-6C9B-4B09D236136F}"/>
          </ac:picMkLst>
        </pc:picChg>
        <pc:picChg chg="mod topLvl">
          <ac:chgData name="Sidonie Bellot" userId="f041fed5-3b29-4fbe-b39f-1eb3a2a2735c" providerId="ADAL" clId="{B9C27054-782E-4CE7-AB41-5A708441F3A0}" dt="2023-09-23T19:42:28.581" v="5466" actId="1076"/>
          <ac:picMkLst>
            <pc:docMk/>
            <pc:sldMk cId="2414431457" sldId="443"/>
            <ac:picMk id="13" creationId="{CE0ABCA4-C7DF-4CBB-2AE5-FC77C50245F8}"/>
          </ac:picMkLst>
        </pc:picChg>
        <pc:picChg chg="mod topLvl">
          <ac:chgData name="Sidonie Bellot" userId="f041fed5-3b29-4fbe-b39f-1eb3a2a2735c" providerId="ADAL" clId="{B9C27054-782E-4CE7-AB41-5A708441F3A0}" dt="2023-09-23T19:42:28.581" v="5466" actId="1076"/>
          <ac:picMkLst>
            <pc:docMk/>
            <pc:sldMk cId="2414431457" sldId="443"/>
            <ac:picMk id="14" creationId="{4C37D7C8-1F0A-24E8-E350-4E5AE1EF10DA}"/>
          </ac:picMkLst>
        </pc:picChg>
        <pc:picChg chg="mod topLvl">
          <ac:chgData name="Sidonie Bellot" userId="f041fed5-3b29-4fbe-b39f-1eb3a2a2735c" providerId="ADAL" clId="{B9C27054-782E-4CE7-AB41-5A708441F3A0}" dt="2023-09-23T19:42:28.581" v="5466" actId="1076"/>
          <ac:picMkLst>
            <pc:docMk/>
            <pc:sldMk cId="2414431457" sldId="443"/>
            <ac:picMk id="15" creationId="{E0FBD3CE-7BF8-583E-2B59-65B9F4EF6002}"/>
          </ac:picMkLst>
        </pc:picChg>
        <pc:picChg chg="add mod">
          <ac:chgData name="Sidonie Bellot" userId="f041fed5-3b29-4fbe-b39f-1eb3a2a2735c" providerId="ADAL" clId="{B9C27054-782E-4CE7-AB41-5A708441F3A0}" dt="2023-09-23T19:42:28.581" v="5466" actId="1076"/>
          <ac:picMkLst>
            <pc:docMk/>
            <pc:sldMk cId="2414431457" sldId="443"/>
            <ac:picMk id="16" creationId="{11347188-ABDC-B8F0-92D6-B8A53DF85034}"/>
          </ac:picMkLst>
        </pc:picChg>
      </pc:sldChg>
      <pc:sldChg chg="modSp add mod">
        <pc:chgData name="Sidonie Bellot" userId="f041fed5-3b29-4fbe-b39f-1eb3a2a2735c" providerId="ADAL" clId="{B9C27054-782E-4CE7-AB41-5A708441F3A0}" dt="2023-09-23T19:06:56.336" v="4931" actId="20577"/>
        <pc:sldMkLst>
          <pc:docMk/>
          <pc:sldMk cId="3645330387" sldId="444"/>
        </pc:sldMkLst>
        <pc:spChg chg="mod">
          <ac:chgData name="Sidonie Bellot" userId="f041fed5-3b29-4fbe-b39f-1eb3a2a2735c" providerId="ADAL" clId="{B9C27054-782E-4CE7-AB41-5A708441F3A0}" dt="2023-09-23T19:06:56.336" v="4931" actId="20577"/>
          <ac:spMkLst>
            <pc:docMk/>
            <pc:sldMk cId="3645330387" sldId="444"/>
            <ac:spMk id="2" creationId="{52F1E5E3-B7A8-560D-3D55-D45081DE3542}"/>
          </ac:spMkLst>
        </pc:spChg>
      </pc:sldChg>
      <pc:sldChg chg="addSp modSp new del mod">
        <pc:chgData name="Sidonie Bellot" userId="f041fed5-3b29-4fbe-b39f-1eb3a2a2735c" providerId="ADAL" clId="{B9C27054-782E-4CE7-AB41-5A708441F3A0}" dt="2023-09-23T19:07:21.007" v="4947" actId="47"/>
        <pc:sldMkLst>
          <pc:docMk/>
          <pc:sldMk cId="2527854260" sldId="445"/>
        </pc:sldMkLst>
        <pc:spChg chg="add mod">
          <ac:chgData name="Sidonie Bellot" userId="f041fed5-3b29-4fbe-b39f-1eb3a2a2735c" providerId="ADAL" clId="{B9C27054-782E-4CE7-AB41-5A708441F3A0}" dt="2023-09-23T19:07:17.759" v="4946" actId="20577"/>
          <ac:spMkLst>
            <pc:docMk/>
            <pc:sldMk cId="2527854260" sldId="445"/>
            <ac:spMk id="2" creationId="{F3A6D2CA-719E-6E9D-4E21-3AE63C9CA642}"/>
          </ac:spMkLst>
        </pc:spChg>
      </pc:sldChg>
      <pc:sldChg chg="addSp modSp new mod setBg">
        <pc:chgData name="Sidonie Bellot" userId="f041fed5-3b29-4fbe-b39f-1eb3a2a2735c" providerId="ADAL" clId="{B9C27054-782E-4CE7-AB41-5A708441F3A0}" dt="2023-09-23T19:32:44.736" v="5230" actId="20577"/>
        <pc:sldMkLst>
          <pc:docMk/>
          <pc:sldMk cId="3767505467" sldId="445"/>
        </pc:sldMkLst>
        <pc:spChg chg="add mod">
          <ac:chgData name="Sidonie Bellot" userId="f041fed5-3b29-4fbe-b39f-1eb3a2a2735c" providerId="ADAL" clId="{B9C27054-782E-4CE7-AB41-5A708441F3A0}" dt="2023-09-23T19:32:44.736" v="5230" actId="20577"/>
          <ac:spMkLst>
            <pc:docMk/>
            <pc:sldMk cId="3767505467" sldId="445"/>
            <ac:spMk id="3" creationId="{9555DBE0-5779-AD28-596F-107F693E1725}"/>
          </ac:spMkLst>
        </pc:spChg>
      </pc:sldChg>
      <pc:sldChg chg="add">
        <pc:chgData name="Sidonie Bellot" userId="f041fed5-3b29-4fbe-b39f-1eb3a2a2735c" providerId="ADAL" clId="{B9C27054-782E-4CE7-AB41-5A708441F3A0}" dt="2023-09-23T19:34:44.002" v="5233"/>
        <pc:sldMkLst>
          <pc:docMk/>
          <pc:sldMk cId="1358210876" sldId="44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D6BA-B88C-908D-D223-FBC4911E3BA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9292573-FEF2-2BFC-BC4C-ECE1CE3A7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BCC6632-2B49-3FBB-F01E-9DF47EA6E3A0}"/>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EE1925EC-0701-381F-F9CF-326EA921CF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C131F5-EE2B-0A87-32FD-84968943E0A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65852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43FB-E9C2-432B-3A12-872546818F0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ADE8F1-9755-E244-96FE-33E5402C86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8385B9A-465B-AFCB-2A4A-D61ACFE2E5DE}"/>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AA77CE22-8C91-B042-1E89-D54F6C5025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B67A66-0B40-CECF-DE04-9B38BD9C96C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63457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19FF7-0117-B28D-DB00-E58F810C264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2B6FA01-821D-59DE-D30B-DDDBDCC0EB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5CBC16-6158-D23A-C85B-02A925F5AC91}"/>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FF1552A3-68CA-6DBC-166C-866EC6CDBC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865136-8D83-2ACD-4786-3304A2FE9D1F}"/>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415386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FC2A-E372-3352-3833-1E27FE2AC4C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F5C246-3F09-E245-238A-74D43A3176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F97BFE-3845-FE45-E0A1-876A85A39F57}"/>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710B636B-D9C2-BA4B-61FB-53CEEB70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0D6F01-7582-E216-4DE9-884192661761}"/>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05748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60A8-9ED7-9035-9E2D-4DB9CA8DC9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3F23F05-9E43-6FF8-57D6-7A7F9EA98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B54665-E933-E97B-8442-C27B05CBDF80}"/>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8D6C49BE-B149-763A-3D3D-8AC4908215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C44342-EAC3-BD0A-4E56-42216851758F}"/>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50482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6A3C-358C-CD43-1372-2D6C46C1054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2EEFFB7-B953-5BBB-D0CF-12AFE3C574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E7208F7-6DE9-A871-4120-C13DF0F13C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15F5939-10F2-E227-5AFC-F58811CA50F8}"/>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6" name="Footer Placeholder 5">
            <a:extLst>
              <a:ext uri="{FF2B5EF4-FFF2-40B4-BE49-F238E27FC236}">
                <a16:creationId xmlns:a16="http://schemas.microsoft.com/office/drawing/2014/main" id="{FB7AC76B-AF7F-B392-03F3-94804370B6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63ACCF6-73A9-DAFF-0356-8E7559932CAE}"/>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72702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5AC8-F912-6EF8-CA8A-EA906D5CC6E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88807CD-8F8D-8B4B-DFF0-913F77BDC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51BC72-4073-F4CA-4E58-9DFBABEDCC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33734BC-6C8C-2D8A-E657-FDC68F5C1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589615C-3B6A-9567-5AA3-7CE6975F3F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FADE536-E77F-34AB-730B-B95349440EB8}"/>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8" name="Footer Placeholder 7">
            <a:extLst>
              <a:ext uri="{FF2B5EF4-FFF2-40B4-BE49-F238E27FC236}">
                <a16:creationId xmlns:a16="http://schemas.microsoft.com/office/drawing/2014/main" id="{7CEAD6F2-26E5-BE6E-38E8-4E49FA3B89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A0F517A-D6B7-E579-5AB4-02E9D088C003}"/>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220644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D2F1-6AEE-61A3-7E1F-1BFAA1F0E86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B022388-324C-43AA-FD34-51A48D19BBB7}"/>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4" name="Footer Placeholder 3">
            <a:extLst>
              <a:ext uri="{FF2B5EF4-FFF2-40B4-BE49-F238E27FC236}">
                <a16:creationId xmlns:a16="http://schemas.microsoft.com/office/drawing/2014/main" id="{D5EC07CE-DD33-F9BE-B109-CB0F66E2F8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CCD61AA-38C7-3030-49BE-8FF288D1AF6E}"/>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4371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74838-32DC-D68D-A230-EDFC9D702453}"/>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3" name="Footer Placeholder 2">
            <a:extLst>
              <a:ext uri="{FF2B5EF4-FFF2-40B4-BE49-F238E27FC236}">
                <a16:creationId xmlns:a16="http://schemas.microsoft.com/office/drawing/2014/main" id="{BF7832C4-BF36-557F-4B48-DD187F42093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7146940-A823-976B-BF47-1C6754B66FA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72081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2BF7-6828-957C-D296-09C16DF6AC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F1543F6-D4C8-C624-D187-60A567BBD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71E186A-C7F5-7EF5-D8A0-EB62253AD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EC89EA-71EE-FC66-167A-EEE910374F7D}"/>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6" name="Footer Placeholder 5">
            <a:extLst>
              <a:ext uri="{FF2B5EF4-FFF2-40B4-BE49-F238E27FC236}">
                <a16:creationId xmlns:a16="http://schemas.microsoft.com/office/drawing/2014/main" id="{C7361E6D-A92A-B117-BD04-0DC3969AFB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F00D37-0932-2711-05FF-9DD3AD6B861B}"/>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294268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BBBD-EB5E-69DF-5EE4-CE4A0F72B2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A124396-4622-22C9-98F0-979A5DB06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7E080B-B567-98DE-A30E-A958CC233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BBD0BE-741B-44B3-EDA5-B7A487A604FB}"/>
              </a:ext>
            </a:extLst>
          </p:cNvPr>
          <p:cNvSpPr>
            <a:spLocks noGrp="1"/>
          </p:cNvSpPr>
          <p:nvPr>
            <p:ph type="dt" sz="half" idx="10"/>
          </p:nvPr>
        </p:nvSpPr>
        <p:spPr/>
        <p:txBody>
          <a:bodyPr/>
          <a:lstStyle/>
          <a:p>
            <a:fld id="{BB6752E3-58DD-4A63-A214-F4151D889295}" type="datetimeFigureOut">
              <a:rPr lang="en-GB" smtClean="0"/>
              <a:t>24/02/2024</a:t>
            </a:fld>
            <a:endParaRPr lang="en-GB"/>
          </a:p>
        </p:txBody>
      </p:sp>
      <p:sp>
        <p:nvSpPr>
          <p:cNvPr id="6" name="Footer Placeholder 5">
            <a:extLst>
              <a:ext uri="{FF2B5EF4-FFF2-40B4-BE49-F238E27FC236}">
                <a16:creationId xmlns:a16="http://schemas.microsoft.com/office/drawing/2014/main" id="{3DF27532-AFFC-7588-4D5E-22263B20C0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A9217D-6C54-FD4F-4BAD-1C48DA2DFD09}"/>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03359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D75AC-57E2-C7C5-E0E1-0C0A1FFF3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920CAC7-5DC3-939D-724F-8C56CE0F0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BAEDBD1-772D-BF87-3972-5253EC633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752E3-58DD-4A63-A214-F4151D889295}" type="datetimeFigureOut">
              <a:rPr lang="en-GB" smtClean="0"/>
              <a:t>24/02/2024</a:t>
            </a:fld>
            <a:endParaRPr lang="en-GB"/>
          </a:p>
        </p:txBody>
      </p:sp>
      <p:sp>
        <p:nvSpPr>
          <p:cNvPr id="5" name="Footer Placeholder 4">
            <a:extLst>
              <a:ext uri="{FF2B5EF4-FFF2-40B4-BE49-F238E27FC236}">
                <a16:creationId xmlns:a16="http://schemas.microsoft.com/office/drawing/2014/main" id="{844FABCC-3480-3956-5C31-E1A8D9BA7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7195BAD-BFF8-FF43-A6F3-683F41011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8C590-A8DB-412E-96E4-449DAFAFE806}" type="slidenum">
              <a:rPr lang="en-GB" smtClean="0"/>
              <a:t>‹#›</a:t>
            </a:fld>
            <a:endParaRPr lang="en-GB"/>
          </a:p>
        </p:txBody>
      </p:sp>
    </p:spTree>
    <p:extLst>
      <p:ext uri="{BB962C8B-B14F-4D97-AF65-F5344CB8AC3E}">
        <p14:creationId xmlns:p14="http://schemas.microsoft.com/office/powerpoint/2010/main" val="2241462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32016-DEDF-B881-0EF5-E02AD0294278}"/>
              </a:ext>
            </a:extLst>
          </p:cNvPr>
          <p:cNvSpPr txBox="1"/>
          <p:nvPr/>
        </p:nvSpPr>
        <p:spPr>
          <a:xfrm>
            <a:off x="3421588" y="2510725"/>
            <a:ext cx="5530938" cy="2246769"/>
          </a:xfrm>
          <a:prstGeom prst="rect">
            <a:avLst/>
          </a:prstGeom>
          <a:noFill/>
        </p:spPr>
        <p:txBody>
          <a:bodyPr wrap="none" rtlCol="0">
            <a:spAutoFit/>
          </a:bodyPr>
          <a:lstStyle/>
          <a:p>
            <a:r>
              <a:rPr lang="en-GB" sz="2800" dirty="0">
                <a:solidFill>
                  <a:srgbClr val="FFF2CC"/>
                </a:solidFill>
                <a:latin typeface="Arial Nova Light" panose="020B0304020202020204" pitchFamily="34" charset="0"/>
              </a:rPr>
              <a:t>1. Illumina data format</a:t>
            </a:r>
          </a:p>
          <a:p>
            <a:endParaRPr lang="en-GB" sz="2800" dirty="0">
              <a:solidFill>
                <a:srgbClr val="FFF2CC"/>
              </a:solidFill>
              <a:latin typeface="Arial Nova Light" panose="020B0304020202020204" pitchFamily="34" charset="0"/>
            </a:endParaRPr>
          </a:p>
          <a:p>
            <a:r>
              <a:rPr lang="en-GB" sz="2800" dirty="0">
                <a:solidFill>
                  <a:schemeClr val="accent2"/>
                </a:solidFill>
                <a:latin typeface="Arial Nova Light" panose="020B0304020202020204" pitchFamily="34" charset="0"/>
              </a:rPr>
              <a:t>2. Illumina data quality assessment</a:t>
            </a:r>
          </a:p>
          <a:p>
            <a:r>
              <a:rPr lang="en-GB" sz="2800" dirty="0">
                <a:solidFill>
                  <a:schemeClr val="accent2"/>
                </a:solidFill>
                <a:latin typeface="Arial Nova Light" panose="020B0304020202020204" pitchFamily="34" charset="0"/>
              </a:rPr>
              <a:t> </a:t>
            </a:r>
          </a:p>
          <a:p>
            <a:r>
              <a:rPr lang="en-GB" sz="2800" dirty="0">
                <a:solidFill>
                  <a:srgbClr val="FFF2CC"/>
                </a:solidFill>
                <a:latin typeface="Arial Nova Light" panose="020B0304020202020204" pitchFamily="34" charset="0"/>
              </a:rPr>
              <a:t>3. Illumina data quality filtering</a:t>
            </a:r>
          </a:p>
        </p:txBody>
      </p:sp>
      <p:sp>
        <p:nvSpPr>
          <p:cNvPr id="2" name="TextBox 1">
            <a:extLst>
              <a:ext uri="{FF2B5EF4-FFF2-40B4-BE49-F238E27FC236}">
                <a16:creationId xmlns:a16="http://schemas.microsoft.com/office/drawing/2014/main" id="{E6E6CBD8-16B5-D6A9-6B5E-C71329682122}"/>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Putting loops into practice: Illumina data cleaning</a:t>
            </a:r>
          </a:p>
        </p:txBody>
      </p:sp>
    </p:spTree>
    <p:extLst>
      <p:ext uri="{BB962C8B-B14F-4D97-AF65-F5344CB8AC3E}">
        <p14:creationId xmlns:p14="http://schemas.microsoft.com/office/powerpoint/2010/main" val="3440070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A3964BB-6CB7-7A43-9145-35D7CD242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Check the quality of your data with </a:t>
            </a:r>
            <a:r>
              <a:rPr lang="en-GB" sz="2800" dirty="0" err="1">
                <a:solidFill>
                  <a:srgbClr val="002B36"/>
                </a:solidFill>
                <a:latin typeface="Arial Nova Light" panose="020B0304020202020204" pitchFamily="34" charset="0"/>
              </a:rPr>
              <a:t>FastQC</a:t>
            </a:r>
            <a:r>
              <a:rPr lang="en-GB" sz="2800" dirty="0">
                <a:solidFill>
                  <a:srgbClr val="002B36"/>
                </a:solidFill>
                <a:latin typeface="Arial Nova Light" panose="020B0304020202020204" pitchFamily="34" charset="0"/>
              </a:rPr>
              <a:t> (2)</a:t>
            </a:r>
          </a:p>
        </p:txBody>
      </p:sp>
      <p:sp>
        <p:nvSpPr>
          <p:cNvPr id="2" name="TextBox 1">
            <a:extLst>
              <a:ext uri="{FF2B5EF4-FFF2-40B4-BE49-F238E27FC236}">
                <a16:creationId xmlns:a16="http://schemas.microsoft.com/office/drawing/2014/main" id="{BD06412F-B8D7-E1FB-EF26-210B2DEC8CB1}"/>
              </a:ext>
            </a:extLst>
          </p:cNvPr>
          <p:cNvSpPr txBox="1"/>
          <p:nvPr/>
        </p:nvSpPr>
        <p:spPr>
          <a:xfrm>
            <a:off x="3333750" y="1613441"/>
            <a:ext cx="8350827"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on all your samples?</a:t>
            </a:r>
          </a:p>
          <a:p>
            <a:r>
              <a:rPr lang="en-GB" dirty="0">
                <a:solidFill>
                  <a:srgbClr val="002B36"/>
                </a:solidFill>
                <a:latin typeface="Arial Nova Light" panose="020B0304020202020204" pitchFamily="34" charset="0"/>
              </a:rPr>
              <a:t>(hint: use a for loop)</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it</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Is it good quality data?</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done to improve the quality of the data? (Take note of it)</a:t>
            </a:r>
          </a:p>
          <a:p>
            <a:endParaRPr lang="en-GB" dirty="0">
              <a:solidFill>
                <a:srgbClr val="002B36"/>
              </a:solidFill>
              <a:latin typeface="Arial Nova Light" panose="020B0304020202020204" pitchFamily="34" charset="0"/>
            </a:endParaRPr>
          </a:p>
        </p:txBody>
      </p:sp>
    </p:spTree>
    <p:extLst>
      <p:ext uri="{BB962C8B-B14F-4D97-AF65-F5344CB8AC3E}">
        <p14:creationId xmlns:p14="http://schemas.microsoft.com/office/powerpoint/2010/main" val="387549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Solution: Check the quality of your data with </a:t>
            </a:r>
            <a:r>
              <a:rPr lang="en-GB" sz="2800" dirty="0" err="1">
                <a:solidFill>
                  <a:srgbClr val="002B36"/>
                </a:solidFill>
                <a:latin typeface="Arial Nova Light" panose="020B0304020202020204" pitchFamily="34" charset="0"/>
              </a:rPr>
              <a:t>FastQC</a:t>
            </a:r>
            <a:r>
              <a:rPr lang="en-GB" sz="2800" dirty="0">
                <a:solidFill>
                  <a:srgbClr val="002B36"/>
                </a:solidFill>
                <a:latin typeface="Arial Nova Light" panose="020B0304020202020204" pitchFamily="34" charset="0"/>
              </a:rPr>
              <a:t> (2)</a:t>
            </a:r>
          </a:p>
        </p:txBody>
      </p:sp>
      <p:sp>
        <p:nvSpPr>
          <p:cNvPr id="2" name="TextBox 1">
            <a:extLst>
              <a:ext uri="{FF2B5EF4-FFF2-40B4-BE49-F238E27FC236}">
                <a16:creationId xmlns:a16="http://schemas.microsoft.com/office/drawing/2014/main" id="{BD06412F-B8D7-E1FB-EF26-210B2DEC8CB1}"/>
              </a:ext>
            </a:extLst>
          </p:cNvPr>
          <p:cNvSpPr txBox="1"/>
          <p:nvPr/>
        </p:nvSpPr>
        <p:spPr>
          <a:xfrm>
            <a:off x="3038476" y="1428751"/>
            <a:ext cx="8934450"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on all your samples? (hint: use a for loop)</a:t>
            </a: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it</a:t>
            </a:r>
          </a:p>
          <a:p>
            <a:r>
              <a:rPr lang="en-GB" dirty="0">
                <a:solidFill>
                  <a:schemeClr val="bg1"/>
                </a:solidFill>
                <a:highlight>
                  <a:srgbClr val="000000"/>
                </a:highlight>
                <a:latin typeface="Courier New" panose="02070309020205020404" pitchFamily="49" charset="0"/>
                <a:cs typeface="Courier New" panose="02070309020205020404" pitchFamily="49" charset="0"/>
              </a:rPr>
              <a:t>for f in *.</a:t>
            </a:r>
            <a:r>
              <a:rPr lang="en-GB" dirty="0" err="1">
                <a:solidFill>
                  <a:schemeClr val="bg1"/>
                </a:solidFill>
                <a:highlight>
                  <a:srgbClr val="000000"/>
                </a:highlight>
                <a:latin typeface="Courier New" panose="02070309020205020404" pitchFamily="49" charset="0"/>
                <a:cs typeface="Courier New" panose="02070309020205020404" pitchFamily="49" charset="0"/>
              </a:rPr>
              <a:t>fastq</a:t>
            </a:r>
            <a:r>
              <a:rPr lang="en-GB" dirty="0">
                <a:solidFill>
                  <a:schemeClr val="bg1"/>
                </a:solidFill>
                <a:highlight>
                  <a:srgbClr val="000000"/>
                </a:highlight>
                <a:latin typeface="Courier New" panose="02070309020205020404" pitchFamily="49" charset="0"/>
                <a:cs typeface="Courier New" panose="02070309020205020404" pitchFamily="49" charset="0"/>
              </a:rPr>
              <a:t>; do (./</a:t>
            </a:r>
            <a:r>
              <a:rPr lang="en-GB" dirty="0" err="1">
                <a:solidFill>
                  <a:schemeClr val="bg1"/>
                </a:solidFill>
                <a:highlight>
                  <a:srgbClr val="000000"/>
                </a:highlight>
                <a:latin typeface="Courier New" panose="02070309020205020404" pitchFamily="49" charset="0"/>
                <a:cs typeface="Courier New" panose="02070309020205020404" pitchFamily="49" charset="0"/>
              </a:rPr>
              <a:t>fastqc</a:t>
            </a:r>
            <a:r>
              <a:rPr lang="en-GB" dirty="0">
                <a:solidFill>
                  <a:schemeClr val="bg1"/>
                </a:solidFill>
                <a:highlight>
                  <a:srgbClr val="000000"/>
                </a:highlight>
                <a:latin typeface="Courier New" panose="02070309020205020404" pitchFamily="49" charset="0"/>
                <a:cs typeface="Courier New" panose="02070309020205020404" pitchFamily="49" charset="0"/>
              </a:rPr>
              <a:t> $f); done</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Is it good quality data?</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done to improve the quality of the data? (Take note of it)</a:t>
            </a:r>
          </a:p>
          <a:p>
            <a:endParaRPr lang="en-GB" dirty="0">
              <a:solidFill>
                <a:srgbClr val="002B36"/>
              </a:solidFill>
              <a:latin typeface="Arial Nova Light" panose="020B0304020202020204" pitchFamily="34" charset="0"/>
            </a:endParaRPr>
          </a:p>
        </p:txBody>
      </p:sp>
      <p:pic>
        <p:nvPicPr>
          <p:cNvPr id="3" name="Graphic 2" descr="Brainstorm with solid fill">
            <a:extLst>
              <a:ext uri="{FF2B5EF4-FFF2-40B4-BE49-F238E27FC236}">
                <a16:creationId xmlns:a16="http://schemas.microsoft.com/office/drawing/2014/main" id="{F53503A1-09EA-9131-F7DB-85FD014F4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489" y="1791715"/>
            <a:ext cx="2627886" cy="2627886"/>
          </a:xfrm>
          <a:prstGeom prst="rect">
            <a:avLst/>
          </a:prstGeom>
        </p:spPr>
      </p:pic>
    </p:spTree>
    <p:extLst>
      <p:ext uri="{BB962C8B-B14F-4D97-AF65-F5344CB8AC3E}">
        <p14:creationId xmlns:p14="http://schemas.microsoft.com/office/powerpoint/2010/main" val="214865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EE01-37C6-B918-E8C4-6390B8CBE9DC}"/>
              </a:ext>
            </a:extLst>
          </p:cNvPr>
          <p:cNvSpPr txBox="1"/>
          <p:nvPr/>
        </p:nvSpPr>
        <p:spPr>
          <a:xfrm>
            <a:off x="484093" y="558052"/>
            <a:ext cx="6170055" cy="369332"/>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rPr>
              <a:t>Full details and examples to interpret </a:t>
            </a:r>
            <a:r>
              <a:rPr lang="en-GB" dirty="0" err="1">
                <a:solidFill>
                  <a:schemeClr val="accent2"/>
                </a:solidFill>
                <a:latin typeface="Arial Nova Light" panose="020B0304020202020204" pitchFamily="34" charset="0"/>
              </a:rPr>
              <a:t>fastqc</a:t>
            </a:r>
            <a:r>
              <a:rPr lang="en-GB" dirty="0">
                <a:solidFill>
                  <a:schemeClr val="accent2"/>
                </a:solidFill>
                <a:latin typeface="Arial Nova Light" panose="020B0304020202020204" pitchFamily="34" charset="0"/>
              </a:rPr>
              <a:t> reports:</a:t>
            </a:r>
          </a:p>
        </p:txBody>
      </p:sp>
      <p:sp>
        <p:nvSpPr>
          <p:cNvPr id="3" name="TextBox 2">
            <a:extLst>
              <a:ext uri="{FF2B5EF4-FFF2-40B4-BE49-F238E27FC236}">
                <a16:creationId xmlns:a16="http://schemas.microsoft.com/office/drawing/2014/main" id="{38BF0E34-8306-9CC4-0675-37D91FA82F2A}"/>
              </a:ext>
            </a:extLst>
          </p:cNvPr>
          <p:cNvSpPr txBox="1"/>
          <p:nvPr/>
        </p:nvSpPr>
        <p:spPr>
          <a:xfrm>
            <a:off x="6733947" y="558053"/>
            <a:ext cx="4961211" cy="369331"/>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rPr>
              <a:t>A tool to visualise many </a:t>
            </a:r>
            <a:r>
              <a:rPr lang="en-GB" dirty="0" err="1">
                <a:solidFill>
                  <a:schemeClr val="accent2"/>
                </a:solidFill>
                <a:latin typeface="Arial Nova Light" panose="020B0304020202020204" pitchFamily="34" charset="0"/>
              </a:rPr>
              <a:t>fastqc</a:t>
            </a:r>
            <a:r>
              <a:rPr lang="en-GB" dirty="0">
                <a:solidFill>
                  <a:schemeClr val="accent2"/>
                </a:solidFill>
                <a:latin typeface="Arial Nova Light" panose="020B0304020202020204" pitchFamily="34" charset="0"/>
              </a:rPr>
              <a:t> reports at once:</a:t>
            </a:r>
          </a:p>
        </p:txBody>
      </p:sp>
      <p:pic>
        <p:nvPicPr>
          <p:cNvPr id="5" name="Picture 4">
            <a:extLst>
              <a:ext uri="{FF2B5EF4-FFF2-40B4-BE49-F238E27FC236}">
                <a16:creationId xmlns:a16="http://schemas.microsoft.com/office/drawing/2014/main" id="{13F37D02-DAAA-36F7-345D-45530310FC62}"/>
              </a:ext>
            </a:extLst>
          </p:cNvPr>
          <p:cNvPicPr>
            <a:picLocks noChangeAspect="1"/>
          </p:cNvPicPr>
          <p:nvPr/>
        </p:nvPicPr>
        <p:blipFill rotWithShape="1">
          <a:blip r:embed="rId2"/>
          <a:srcRect l="33584" t="2648" r="24945" b="4853"/>
          <a:stretch/>
        </p:blipFill>
        <p:spPr>
          <a:xfrm>
            <a:off x="480730" y="1159248"/>
            <a:ext cx="6173419" cy="5163670"/>
          </a:xfrm>
          <a:prstGeom prst="rect">
            <a:avLst/>
          </a:prstGeom>
        </p:spPr>
      </p:pic>
      <p:cxnSp>
        <p:nvCxnSpPr>
          <p:cNvPr id="7" name="Straight Arrow Connector 6">
            <a:extLst>
              <a:ext uri="{FF2B5EF4-FFF2-40B4-BE49-F238E27FC236}">
                <a16:creationId xmlns:a16="http://schemas.microsoft.com/office/drawing/2014/main" id="{1D8ABF4C-961C-29A9-3B1D-E40AA6BEDA2F}"/>
              </a:ext>
            </a:extLst>
          </p:cNvPr>
          <p:cNvCxnSpPr/>
          <p:nvPr/>
        </p:nvCxnSpPr>
        <p:spPr>
          <a:xfrm flipH="1" flipV="1">
            <a:off x="5449421" y="4668931"/>
            <a:ext cx="134470" cy="3966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BB5B0F-9A54-9185-B80A-9B00197DCAA8}"/>
              </a:ext>
            </a:extLst>
          </p:cNvPr>
          <p:cNvCxnSpPr>
            <a:cxnSpLocks/>
          </p:cNvCxnSpPr>
          <p:nvPr/>
        </p:nvCxnSpPr>
        <p:spPr>
          <a:xfrm flipH="1">
            <a:off x="2840691" y="5489201"/>
            <a:ext cx="72674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1F4557-8B2C-634C-8508-4B88C872E1A1}"/>
              </a:ext>
            </a:extLst>
          </p:cNvPr>
          <p:cNvCxnSpPr>
            <a:cxnSpLocks/>
          </p:cNvCxnSpPr>
          <p:nvPr/>
        </p:nvCxnSpPr>
        <p:spPr>
          <a:xfrm flipH="1">
            <a:off x="1251697" y="5816413"/>
            <a:ext cx="72674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1C12F0C-A66A-B64C-6EF1-6E9B2476B801}"/>
              </a:ext>
            </a:extLst>
          </p:cNvPr>
          <p:cNvPicPr>
            <a:picLocks noChangeAspect="1"/>
          </p:cNvPicPr>
          <p:nvPr/>
        </p:nvPicPr>
        <p:blipFill rotWithShape="1">
          <a:blip r:embed="rId3"/>
          <a:srcRect l="49365" t="7058" r="17059" b="6324"/>
          <a:stretch/>
        </p:blipFill>
        <p:spPr>
          <a:xfrm>
            <a:off x="6753100" y="1172695"/>
            <a:ext cx="4961211" cy="5163670"/>
          </a:xfrm>
          <a:prstGeom prst="rect">
            <a:avLst/>
          </a:prstGeom>
        </p:spPr>
      </p:pic>
    </p:spTree>
    <p:extLst>
      <p:ext uri="{BB962C8B-B14F-4D97-AF65-F5344CB8AC3E}">
        <p14:creationId xmlns:p14="http://schemas.microsoft.com/office/powerpoint/2010/main" val="169863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042A2-7432-5237-2F16-D638D5576EA4}"/>
              </a:ext>
            </a:extLst>
          </p:cNvPr>
          <p:cNvPicPr>
            <a:picLocks noChangeAspect="1"/>
          </p:cNvPicPr>
          <p:nvPr/>
        </p:nvPicPr>
        <p:blipFill rotWithShape="1">
          <a:blip r:embed="rId2"/>
          <a:srcRect l="65494" t="30853" r="21774" b="44961"/>
          <a:stretch/>
        </p:blipFill>
        <p:spPr>
          <a:xfrm>
            <a:off x="7063148" y="0"/>
            <a:ext cx="4292423" cy="4586422"/>
          </a:xfrm>
          <a:prstGeom prst="rect">
            <a:avLst/>
          </a:prstGeom>
        </p:spPr>
      </p:pic>
      <p:sp>
        <p:nvSpPr>
          <p:cNvPr id="6" name="Rectangle 5">
            <a:extLst>
              <a:ext uri="{FF2B5EF4-FFF2-40B4-BE49-F238E27FC236}">
                <a16:creationId xmlns:a16="http://schemas.microsoft.com/office/drawing/2014/main" id="{A24CA278-893E-8EFD-7278-264378A54A9F}"/>
              </a:ext>
            </a:extLst>
          </p:cNvPr>
          <p:cNvSpPr/>
          <p:nvPr/>
        </p:nvSpPr>
        <p:spPr>
          <a:xfrm>
            <a:off x="6545175" y="4328021"/>
            <a:ext cx="1210085" cy="20371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B206624-D27D-C975-6909-7D4A603EB51C}"/>
              </a:ext>
            </a:extLst>
          </p:cNvPr>
          <p:cNvSpPr/>
          <p:nvPr/>
        </p:nvSpPr>
        <p:spPr>
          <a:xfrm rot="515598">
            <a:off x="7376963" y="2981512"/>
            <a:ext cx="101187" cy="12483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558E8C9-9811-AD88-978C-89F1081A8B27}"/>
              </a:ext>
            </a:extLst>
          </p:cNvPr>
          <p:cNvSpPr/>
          <p:nvPr/>
        </p:nvSpPr>
        <p:spPr>
          <a:xfrm rot="4800619">
            <a:off x="7917603" y="2464662"/>
            <a:ext cx="99594" cy="97760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1C990C7-97D9-665D-618A-16F856B16699}"/>
              </a:ext>
            </a:extLst>
          </p:cNvPr>
          <p:cNvSpPr/>
          <p:nvPr/>
        </p:nvSpPr>
        <p:spPr>
          <a:xfrm>
            <a:off x="1335000" y="595012"/>
            <a:ext cx="5151296" cy="2836684"/>
          </a:xfrm>
          <a:prstGeom prst="ellipse">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1CB5A15E-2B41-2D70-2AC6-28E6C8A8BA06}"/>
              </a:ext>
            </a:extLst>
          </p:cNvPr>
          <p:cNvSpPr/>
          <p:nvPr/>
        </p:nvSpPr>
        <p:spPr>
          <a:xfrm rot="6654608">
            <a:off x="6257608" y="1464746"/>
            <a:ext cx="624812" cy="1168462"/>
          </a:xfrm>
          <a:prstGeom prst="triangle">
            <a:avLst>
              <a:gd name="adj" fmla="val 58036"/>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Latte Cup with solid fill">
            <a:extLst>
              <a:ext uri="{FF2B5EF4-FFF2-40B4-BE49-F238E27FC236}">
                <a16:creationId xmlns:a16="http://schemas.microsoft.com/office/drawing/2014/main" id="{98BBDE2A-9887-D00A-C753-DC029351D4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4194" y="3776093"/>
            <a:ext cx="3172046" cy="3081907"/>
          </a:xfrm>
          <a:prstGeom prst="rect">
            <a:avLst/>
          </a:prstGeom>
        </p:spPr>
      </p:pic>
      <p:sp>
        <p:nvSpPr>
          <p:cNvPr id="16" name="TextBox 15">
            <a:extLst>
              <a:ext uri="{FF2B5EF4-FFF2-40B4-BE49-F238E27FC236}">
                <a16:creationId xmlns:a16="http://schemas.microsoft.com/office/drawing/2014/main" id="{9AABB695-E75E-E590-86F2-9D9E5A4CD427}"/>
              </a:ext>
            </a:extLst>
          </p:cNvPr>
          <p:cNvSpPr txBox="1"/>
          <p:nvPr/>
        </p:nvSpPr>
        <p:spPr>
          <a:xfrm>
            <a:off x="2003255" y="1492977"/>
            <a:ext cx="4092745" cy="923330"/>
          </a:xfrm>
          <a:prstGeom prst="rect">
            <a:avLst/>
          </a:prstGeom>
          <a:noFill/>
        </p:spPr>
        <p:txBody>
          <a:bodyPr wrap="square" rtlCol="0">
            <a:spAutoFit/>
          </a:bodyPr>
          <a:lstStyle/>
          <a:p>
            <a:r>
              <a:rPr lang="en-GB" sz="5400" dirty="0">
                <a:latin typeface="Arial Nova Light" panose="020B0304020202020204" pitchFamily="34" charset="0"/>
              </a:rPr>
              <a:t>Kopi Break !</a:t>
            </a:r>
          </a:p>
        </p:txBody>
      </p:sp>
    </p:spTree>
    <p:extLst>
      <p:ext uri="{BB962C8B-B14F-4D97-AF65-F5344CB8AC3E}">
        <p14:creationId xmlns:p14="http://schemas.microsoft.com/office/powerpoint/2010/main" val="8473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32016-DEDF-B881-0EF5-E02AD0294278}"/>
              </a:ext>
            </a:extLst>
          </p:cNvPr>
          <p:cNvSpPr txBox="1"/>
          <p:nvPr/>
        </p:nvSpPr>
        <p:spPr>
          <a:xfrm>
            <a:off x="3421588" y="2510725"/>
            <a:ext cx="5530938" cy="2246769"/>
          </a:xfrm>
          <a:prstGeom prst="rect">
            <a:avLst/>
          </a:prstGeom>
          <a:noFill/>
        </p:spPr>
        <p:txBody>
          <a:bodyPr wrap="none" rtlCol="0">
            <a:spAutoFit/>
          </a:bodyPr>
          <a:lstStyle/>
          <a:p>
            <a:r>
              <a:rPr lang="en-GB" sz="2800" dirty="0">
                <a:solidFill>
                  <a:srgbClr val="FFF2CC"/>
                </a:solidFill>
                <a:latin typeface="Arial Nova Light" panose="020B0304020202020204" pitchFamily="34" charset="0"/>
              </a:rPr>
              <a:t>1. Illumina data format</a:t>
            </a:r>
          </a:p>
          <a:p>
            <a:endParaRPr lang="en-GB" sz="2800" dirty="0">
              <a:solidFill>
                <a:srgbClr val="FFF2CC"/>
              </a:solidFill>
              <a:latin typeface="Arial Nova Light" panose="020B0304020202020204" pitchFamily="34" charset="0"/>
            </a:endParaRPr>
          </a:p>
          <a:p>
            <a:r>
              <a:rPr lang="en-GB" sz="2800" dirty="0">
                <a:solidFill>
                  <a:srgbClr val="FFF2CC"/>
                </a:solidFill>
                <a:latin typeface="Arial Nova Light" panose="020B0304020202020204" pitchFamily="34" charset="0"/>
              </a:rPr>
              <a:t>2. Illumina data quality assessment</a:t>
            </a:r>
          </a:p>
          <a:p>
            <a:r>
              <a:rPr lang="en-GB" sz="2800" dirty="0">
                <a:solidFill>
                  <a:schemeClr val="accent2"/>
                </a:solidFill>
                <a:latin typeface="Arial Nova Light" panose="020B0304020202020204" pitchFamily="34" charset="0"/>
              </a:rPr>
              <a:t> </a:t>
            </a:r>
          </a:p>
          <a:p>
            <a:r>
              <a:rPr lang="en-GB" sz="2800" dirty="0">
                <a:solidFill>
                  <a:schemeClr val="accent2"/>
                </a:solidFill>
                <a:latin typeface="Arial Nova Light" panose="020B0304020202020204" pitchFamily="34" charset="0"/>
              </a:rPr>
              <a:t>3. Illumina data quality filtering</a:t>
            </a:r>
          </a:p>
        </p:txBody>
      </p:sp>
      <p:sp>
        <p:nvSpPr>
          <p:cNvPr id="2" name="TextBox 1">
            <a:extLst>
              <a:ext uri="{FF2B5EF4-FFF2-40B4-BE49-F238E27FC236}">
                <a16:creationId xmlns:a16="http://schemas.microsoft.com/office/drawing/2014/main" id="{E6E6CBD8-16B5-D6A9-6B5E-C71329682122}"/>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Putting loops into practice: Illumina data cleaning</a:t>
            </a:r>
          </a:p>
        </p:txBody>
      </p:sp>
    </p:spTree>
    <p:extLst>
      <p:ext uri="{BB962C8B-B14F-4D97-AF65-F5344CB8AC3E}">
        <p14:creationId xmlns:p14="http://schemas.microsoft.com/office/powerpoint/2010/main" val="1141149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77AB8-26E1-EE7D-4850-43AB7F1A0084}"/>
              </a:ext>
            </a:extLst>
          </p:cNvPr>
          <p:cNvSpPr txBox="1"/>
          <p:nvPr/>
        </p:nvSpPr>
        <p:spPr>
          <a:xfrm>
            <a:off x="1074187" y="1315593"/>
            <a:ext cx="10524777" cy="147732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FFF2CC"/>
                </a:solidFill>
                <a:latin typeface="Arial Nova Light" panose="020B0304020202020204" pitchFamily="34" charset="0"/>
              </a:rPr>
              <a:t>The process of removing adapters and low-quality bases from the reads is called “</a:t>
            </a:r>
            <a:r>
              <a:rPr lang="en-GB" dirty="0">
                <a:solidFill>
                  <a:schemeClr val="accent2"/>
                </a:solidFill>
                <a:latin typeface="Arial Nova Light" panose="020B0304020202020204" pitchFamily="34" charset="0"/>
              </a:rPr>
              <a:t>read trimming</a:t>
            </a:r>
            <a:r>
              <a:rPr lang="en-GB" dirty="0">
                <a:solidFill>
                  <a:srgbClr val="FFF2CC"/>
                </a:solidFill>
                <a:latin typeface="Arial Nova Light" panose="020B0304020202020204" pitchFamily="34" charset="0"/>
              </a:rPr>
              <a:t>”</a:t>
            </a:r>
          </a:p>
          <a:p>
            <a:endParaRPr lang="en-GB" dirty="0">
              <a:solidFill>
                <a:srgbClr val="FFF2CC"/>
              </a:solidFill>
              <a:latin typeface="Arial Nova Light" panose="020B0304020202020204" pitchFamily="34" charset="0"/>
            </a:endParaRPr>
          </a:p>
          <a:p>
            <a:pPr marL="285750" indent="-285750">
              <a:buFont typeface="Arial" panose="020B0604020202020204" pitchFamily="34" charset="0"/>
              <a:buChar char="•"/>
            </a:pPr>
            <a:r>
              <a:rPr lang="en-GB" dirty="0">
                <a:solidFill>
                  <a:srgbClr val="FFF2CC"/>
                </a:solidFill>
                <a:latin typeface="Arial Nova Light" panose="020B0304020202020204" pitchFamily="34" charset="0"/>
              </a:rPr>
              <a:t>In addition to trimming the data, we also want to </a:t>
            </a:r>
            <a:r>
              <a:rPr lang="en-GB" dirty="0">
                <a:solidFill>
                  <a:schemeClr val="accent2"/>
                </a:solidFill>
                <a:latin typeface="Arial Nova Light" panose="020B0304020202020204" pitchFamily="34" charset="0"/>
              </a:rPr>
              <a:t>filter out </a:t>
            </a:r>
            <a:r>
              <a:rPr lang="en-GB" dirty="0">
                <a:solidFill>
                  <a:srgbClr val="FFF2CC"/>
                </a:solidFill>
                <a:latin typeface="Arial Nova Light" panose="020B0304020202020204" pitchFamily="34" charset="0"/>
              </a:rPr>
              <a:t>the reads that will be too short after trimming</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The software we use for this is called </a:t>
            </a:r>
            <a:r>
              <a:rPr lang="en-GB" dirty="0" err="1">
                <a:solidFill>
                  <a:srgbClr val="FFF2CC"/>
                </a:solidFill>
                <a:latin typeface="Arial Nova Light" panose="020B0304020202020204" pitchFamily="34" charset="0"/>
              </a:rPr>
              <a:t>Trimmomatic</a:t>
            </a:r>
            <a:r>
              <a:rPr lang="en-GB" dirty="0">
                <a:solidFill>
                  <a:srgbClr val="FFF2CC"/>
                </a:solidFill>
                <a:latin typeface="Arial Nova Light" panose="020B0304020202020204" pitchFamily="34" charset="0"/>
              </a:rPr>
              <a:t>:</a:t>
            </a:r>
          </a:p>
        </p:txBody>
      </p:sp>
      <p:pic>
        <p:nvPicPr>
          <p:cNvPr id="4" name="Picture 3">
            <a:extLst>
              <a:ext uri="{FF2B5EF4-FFF2-40B4-BE49-F238E27FC236}">
                <a16:creationId xmlns:a16="http://schemas.microsoft.com/office/drawing/2014/main" id="{331A9AA2-BB48-41B9-0E19-C6CB8A0262B2}"/>
              </a:ext>
            </a:extLst>
          </p:cNvPr>
          <p:cNvPicPr>
            <a:picLocks noChangeAspect="1"/>
          </p:cNvPicPr>
          <p:nvPr/>
        </p:nvPicPr>
        <p:blipFill rotWithShape="1">
          <a:blip r:embed="rId2"/>
          <a:srcRect l="9586" t="5275" r="43167" b="68580"/>
          <a:stretch/>
        </p:blipFill>
        <p:spPr>
          <a:xfrm>
            <a:off x="2392504" y="3505721"/>
            <a:ext cx="7705164" cy="2094594"/>
          </a:xfrm>
          <a:prstGeom prst="rect">
            <a:avLst/>
          </a:prstGeom>
          <a:ln>
            <a:solidFill>
              <a:schemeClr val="tx1"/>
            </a:solidFill>
          </a:ln>
        </p:spPr>
      </p:pic>
      <p:sp>
        <p:nvSpPr>
          <p:cNvPr id="5" name="TextBox 4">
            <a:extLst>
              <a:ext uri="{FF2B5EF4-FFF2-40B4-BE49-F238E27FC236}">
                <a16:creationId xmlns:a16="http://schemas.microsoft.com/office/drawing/2014/main" id="{B074192D-10C7-17B1-59D1-5DA87897FBF6}"/>
              </a:ext>
            </a:extLst>
          </p:cNvPr>
          <p:cNvSpPr txBox="1"/>
          <p:nvPr/>
        </p:nvSpPr>
        <p:spPr>
          <a:xfrm>
            <a:off x="0" y="194980"/>
            <a:ext cx="12191999" cy="523220"/>
          </a:xfrm>
          <a:prstGeom prst="rect">
            <a:avLst/>
          </a:prstGeom>
          <a:noFill/>
        </p:spPr>
        <p:txBody>
          <a:bodyPr wrap="square" rtlCol="0">
            <a:spAutoFit/>
          </a:bodyPr>
          <a:lstStyle/>
          <a:p>
            <a:pPr algn="ctr"/>
            <a:r>
              <a:rPr lang="en-GB" sz="2800" dirty="0">
                <a:solidFill>
                  <a:schemeClr val="accent2"/>
                </a:solidFill>
                <a:latin typeface="Arial Nova Light" panose="020B0304020202020204" pitchFamily="34" charset="0"/>
              </a:rPr>
              <a:t>Read trimming and filtering</a:t>
            </a:r>
          </a:p>
        </p:txBody>
      </p:sp>
    </p:spTree>
    <p:extLst>
      <p:ext uri="{BB962C8B-B14F-4D97-AF65-F5344CB8AC3E}">
        <p14:creationId xmlns:p14="http://schemas.microsoft.com/office/powerpoint/2010/main" val="333424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2F7C8A-5D40-A3E0-0AA8-F0268039B3BA}"/>
              </a:ext>
            </a:extLst>
          </p:cNvPr>
          <p:cNvSpPr txBox="1"/>
          <p:nvPr/>
        </p:nvSpPr>
        <p:spPr>
          <a:xfrm>
            <a:off x="0" y="175930"/>
            <a:ext cx="12191999" cy="523220"/>
          </a:xfrm>
          <a:prstGeom prst="rect">
            <a:avLst/>
          </a:prstGeom>
          <a:noFill/>
        </p:spPr>
        <p:txBody>
          <a:bodyPr wrap="square" rtlCol="0">
            <a:spAutoFit/>
          </a:bodyPr>
          <a:lstStyle/>
          <a:p>
            <a:pPr algn="ctr"/>
            <a:r>
              <a:rPr lang="en-GB" sz="2800" dirty="0">
                <a:solidFill>
                  <a:schemeClr val="accent2"/>
                </a:solidFill>
                <a:latin typeface="Arial Nova Light" panose="020B0304020202020204" pitchFamily="34" charset="0"/>
              </a:rPr>
              <a:t>How to install a software…</a:t>
            </a:r>
          </a:p>
        </p:txBody>
      </p:sp>
      <p:sp>
        <p:nvSpPr>
          <p:cNvPr id="3" name="TextBox 2">
            <a:extLst>
              <a:ext uri="{FF2B5EF4-FFF2-40B4-BE49-F238E27FC236}">
                <a16:creationId xmlns:a16="http://schemas.microsoft.com/office/drawing/2014/main" id="{EEB180CD-7EDD-038A-7A33-A67A67860B72}"/>
              </a:ext>
            </a:extLst>
          </p:cNvPr>
          <p:cNvSpPr txBox="1"/>
          <p:nvPr/>
        </p:nvSpPr>
        <p:spPr>
          <a:xfrm>
            <a:off x="604836" y="1015484"/>
            <a:ext cx="11063288" cy="563231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FFF2CC"/>
                </a:solidFill>
                <a:latin typeface="Arial Nova Light" panose="020B0304020202020204" pitchFamily="34" charset="0"/>
              </a:rPr>
              <a:t>Find the </a:t>
            </a:r>
            <a:r>
              <a:rPr lang="en-GB" dirty="0">
                <a:solidFill>
                  <a:schemeClr val="accent2"/>
                </a:solidFill>
                <a:latin typeface="Arial Nova Light" panose="020B0304020202020204" pitchFamily="34" charset="0"/>
              </a:rPr>
              <a:t>official website </a:t>
            </a:r>
            <a:r>
              <a:rPr lang="en-GB" dirty="0">
                <a:solidFill>
                  <a:srgbClr val="FFF2CC"/>
                </a:solidFill>
                <a:latin typeface="Arial Nova Light" panose="020B0304020202020204" pitchFamily="34" charset="0"/>
              </a:rPr>
              <a:t>of the software</a:t>
            </a:r>
          </a:p>
          <a:p>
            <a:endParaRPr lang="en-GB" dirty="0">
              <a:solidFill>
                <a:srgbClr val="FFF2CC"/>
              </a:solidFill>
              <a:latin typeface="Arial Nova Light" panose="020B0304020202020204" pitchFamily="34" charset="0"/>
            </a:endParaRPr>
          </a:p>
          <a:p>
            <a:pPr marL="285750" indent="-285750">
              <a:buFont typeface="Arial" panose="020B0604020202020204" pitchFamily="34" charset="0"/>
              <a:buChar char="•"/>
            </a:pPr>
            <a:r>
              <a:rPr lang="en-GB" dirty="0">
                <a:solidFill>
                  <a:srgbClr val="FFF2CC"/>
                </a:solidFill>
                <a:latin typeface="Arial Nova Light" panose="020B0304020202020204" pitchFamily="34" charset="0"/>
              </a:rPr>
              <a:t>Read the documentation section about </a:t>
            </a:r>
            <a:r>
              <a:rPr lang="en-GB" dirty="0">
                <a:solidFill>
                  <a:schemeClr val="accent2"/>
                </a:solidFill>
                <a:latin typeface="Arial Nova Light" panose="020B0304020202020204" pitchFamily="34" charset="0"/>
              </a:rPr>
              <a:t>Download and Installation</a:t>
            </a:r>
          </a:p>
          <a:p>
            <a:pPr marL="285750" indent="-285750">
              <a:buFont typeface="Arial" panose="020B0604020202020204" pitchFamily="34" charset="0"/>
              <a:buChar char="•"/>
            </a:pPr>
            <a:endParaRPr lang="en-GB" dirty="0">
              <a:solidFill>
                <a:srgbClr val="FFF2CC"/>
              </a:solidFill>
              <a:latin typeface="Arial Nova Light" panose="020B0304020202020204" pitchFamily="34" charset="0"/>
            </a:endParaRPr>
          </a:p>
          <a:p>
            <a:pPr marL="285750" indent="-285750">
              <a:buFont typeface="Arial" panose="020B0604020202020204" pitchFamily="34" charset="0"/>
              <a:buChar char="•"/>
            </a:pPr>
            <a:r>
              <a:rPr lang="en-GB" dirty="0">
                <a:solidFill>
                  <a:srgbClr val="FFF2CC"/>
                </a:solidFill>
                <a:latin typeface="Arial Nova Light" panose="020B0304020202020204" pitchFamily="34" charset="0"/>
              </a:rPr>
              <a:t>Decide what instructions you will follow and what </a:t>
            </a:r>
            <a:r>
              <a:rPr lang="en-GB" dirty="0">
                <a:solidFill>
                  <a:schemeClr val="accent2"/>
                </a:solidFill>
                <a:latin typeface="Arial Nova Light" panose="020B0304020202020204" pitchFamily="34" charset="0"/>
              </a:rPr>
              <a:t>version</a:t>
            </a:r>
            <a:r>
              <a:rPr lang="en-GB" dirty="0">
                <a:solidFill>
                  <a:srgbClr val="FFF2CC"/>
                </a:solidFill>
                <a:latin typeface="Arial Nova Light" panose="020B0304020202020204" pitchFamily="34" charset="0"/>
              </a:rPr>
              <a:t> of the software you will use</a:t>
            </a:r>
          </a:p>
          <a:p>
            <a:pPr marL="285750" indent="-285750">
              <a:buFont typeface="Arial" panose="020B0604020202020204" pitchFamily="34" charset="0"/>
              <a:buChar char="•"/>
            </a:pPr>
            <a:endParaRPr lang="en-GB" dirty="0">
              <a:solidFill>
                <a:srgbClr val="FFF2CC"/>
              </a:solidFill>
              <a:latin typeface="Arial Nova Light" panose="020B0304020202020204" pitchFamily="34" charset="0"/>
            </a:endParaRPr>
          </a:p>
          <a:p>
            <a:pPr marL="285750" indent="-285750">
              <a:buFont typeface="Arial" panose="020B0604020202020204" pitchFamily="34" charset="0"/>
              <a:buChar char="•"/>
            </a:pPr>
            <a:r>
              <a:rPr lang="en-GB" dirty="0">
                <a:solidFill>
                  <a:srgbClr val="FFF2CC"/>
                </a:solidFill>
                <a:latin typeface="Arial Nova Light" panose="020B0304020202020204" pitchFamily="34" charset="0"/>
              </a:rPr>
              <a:t>In general, this will require to:</a:t>
            </a:r>
          </a:p>
          <a:p>
            <a:pPr marL="742950" lvl="1" indent="-285750">
              <a:buFont typeface="Arial" panose="020B0604020202020204" pitchFamily="34" charset="0"/>
              <a:buChar char="•"/>
            </a:pPr>
            <a:r>
              <a:rPr lang="en-GB" dirty="0">
                <a:solidFill>
                  <a:schemeClr val="accent2"/>
                </a:solidFill>
                <a:latin typeface="Arial Nova Light" panose="020B0304020202020204" pitchFamily="34" charset="0"/>
              </a:rPr>
              <a:t>Download </a:t>
            </a:r>
            <a:r>
              <a:rPr lang="en-GB" dirty="0">
                <a:solidFill>
                  <a:srgbClr val="FFF2CC"/>
                </a:solidFill>
                <a:latin typeface="Arial Nova Light" panose="020B0304020202020204" pitchFamily="34" charset="0"/>
              </a:rPr>
              <a:t>the software</a:t>
            </a:r>
          </a:p>
          <a:p>
            <a:pPr marL="742950" lvl="1" indent="-285750">
              <a:buFont typeface="Arial" panose="020B0604020202020204" pitchFamily="34" charset="0"/>
              <a:buChar char="•"/>
            </a:pPr>
            <a:r>
              <a:rPr lang="en-GB" dirty="0">
                <a:solidFill>
                  <a:schemeClr val="accent2"/>
                </a:solidFill>
                <a:latin typeface="Arial Nova Light" panose="020B0304020202020204" pitchFamily="34" charset="0"/>
              </a:rPr>
              <a:t>Move</a:t>
            </a:r>
            <a:r>
              <a:rPr lang="en-GB" dirty="0">
                <a:solidFill>
                  <a:srgbClr val="FFF2CC"/>
                </a:solidFill>
                <a:latin typeface="Arial Nova Light" panose="020B0304020202020204" pitchFamily="34" charset="0"/>
              </a:rPr>
              <a:t> it to a convenient location (e.g. your software directory)</a:t>
            </a:r>
          </a:p>
          <a:p>
            <a:pPr marL="742950" lvl="1" indent="-285750">
              <a:buFont typeface="Arial" panose="020B0604020202020204" pitchFamily="34" charset="0"/>
              <a:buChar char="•"/>
            </a:pPr>
            <a:r>
              <a:rPr lang="en-GB" dirty="0">
                <a:solidFill>
                  <a:schemeClr val="accent2"/>
                </a:solidFill>
                <a:latin typeface="Arial Nova Light" panose="020B0304020202020204" pitchFamily="34" charset="0"/>
              </a:rPr>
              <a:t>Uncompress</a:t>
            </a:r>
            <a:r>
              <a:rPr lang="en-GB" dirty="0">
                <a:solidFill>
                  <a:srgbClr val="FFF2CC"/>
                </a:solidFill>
                <a:latin typeface="Arial Nova Light" panose="020B0304020202020204" pitchFamily="34" charset="0"/>
              </a:rPr>
              <a:t> the downloaded file</a:t>
            </a:r>
          </a:p>
          <a:p>
            <a:pPr lvl="1"/>
            <a:endParaRPr lang="en-GB" dirty="0">
              <a:solidFill>
                <a:srgbClr val="FFF2CC"/>
              </a:solidFill>
              <a:latin typeface="Arial Nova Light" panose="020B0304020202020204" pitchFamily="34" charset="0"/>
            </a:endParaRPr>
          </a:p>
          <a:p>
            <a:pPr marL="742950" lvl="1" indent="-285750">
              <a:buFont typeface="Arial" panose="020B0604020202020204" pitchFamily="34" charset="0"/>
              <a:buChar char="•"/>
            </a:pPr>
            <a:r>
              <a:rPr lang="en-GB" dirty="0">
                <a:solidFill>
                  <a:srgbClr val="FFF2CC"/>
                </a:solidFill>
                <a:latin typeface="Arial Nova Light" panose="020B0304020202020204" pitchFamily="34" charset="0"/>
              </a:rPr>
              <a:t>Sometimes instructions will ask you to do more, for instance:</a:t>
            </a:r>
          </a:p>
          <a:p>
            <a:pPr marL="1200150" lvl="2" indent="-285750">
              <a:buFont typeface="Arial" panose="020B0604020202020204" pitchFamily="34" charset="0"/>
              <a:buChar char="•"/>
            </a:pPr>
            <a:r>
              <a:rPr lang="en-GB" dirty="0">
                <a:solidFill>
                  <a:srgbClr val="FFF2CC"/>
                </a:solidFill>
                <a:latin typeface="Arial Nova Light" panose="020B0304020202020204" pitchFamily="34" charset="0"/>
              </a:rPr>
              <a:t>Install other software on which your software of interest depends (these are called </a:t>
            </a:r>
            <a:r>
              <a:rPr lang="en-GB" dirty="0">
                <a:solidFill>
                  <a:schemeClr val="accent2"/>
                </a:solidFill>
                <a:latin typeface="Arial Nova Light" panose="020B0304020202020204" pitchFamily="34" charset="0"/>
              </a:rPr>
              <a:t>dependencies</a:t>
            </a:r>
            <a:r>
              <a:rPr lang="en-GB" dirty="0">
                <a:solidFill>
                  <a:srgbClr val="FFF2CC"/>
                </a:solidFill>
                <a:latin typeface="Arial Nova Light" panose="020B0304020202020204" pitchFamily="34" charset="0"/>
              </a:rPr>
              <a:t>)</a:t>
            </a:r>
          </a:p>
          <a:p>
            <a:pPr marL="1200150" lvl="2" indent="-285750">
              <a:buFont typeface="Arial" panose="020B0604020202020204" pitchFamily="34" charset="0"/>
              <a:buChar char="•"/>
            </a:pPr>
            <a:r>
              <a:rPr lang="en-GB" dirty="0">
                <a:solidFill>
                  <a:srgbClr val="FFF2CC"/>
                </a:solidFill>
                <a:latin typeface="Arial Nova Light" panose="020B0304020202020204" pitchFamily="34" charset="0"/>
              </a:rPr>
              <a:t>run a command such as “make” that will </a:t>
            </a:r>
            <a:r>
              <a:rPr lang="en-GB" dirty="0">
                <a:solidFill>
                  <a:schemeClr val="accent2"/>
                </a:solidFill>
                <a:latin typeface="Arial Nova Light" panose="020B0304020202020204" pitchFamily="34" charset="0"/>
              </a:rPr>
              <a:t>compile</a:t>
            </a:r>
            <a:r>
              <a:rPr lang="en-GB" dirty="0">
                <a:solidFill>
                  <a:srgbClr val="FFF2CC"/>
                </a:solidFill>
                <a:latin typeface="Arial Nova Light" panose="020B0304020202020204" pitchFamily="34" charset="0"/>
              </a:rPr>
              <a:t> your software to make it executable</a:t>
            </a:r>
          </a:p>
          <a:p>
            <a:pPr marL="1200150" lvl="2" indent="-285750">
              <a:buFont typeface="Arial" panose="020B0604020202020204" pitchFamily="34" charset="0"/>
              <a:buChar char="•"/>
            </a:pPr>
            <a:r>
              <a:rPr lang="en-GB" dirty="0">
                <a:solidFill>
                  <a:srgbClr val="FFF2CC"/>
                </a:solidFill>
                <a:latin typeface="Arial Nova Light" panose="020B0304020202020204" pitchFamily="34" charset="0"/>
              </a:rPr>
              <a:t>Put the </a:t>
            </a:r>
            <a:r>
              <a:rPr lang="en-GB" dirty="0">
                <a:solidFill>
                  <a:schemeClr val="accent2"/>
                </a:solidFill>
                <a:latin typeface="Arial Nova Light" panose="020B0304020202020204" pitchFamily="34" charset="0"/>
              </a:rPr>
              <a:t>path</a:t>
            </a:r>
            <a:r>
              <a:rPr lang="en-GB" dirty="0">
                <a:solidFill>
                  <a:srgbClr val="FFF2CC"/>
                </a:solidFill>
                <a:latin typeface="Arial Nova Light" panose="020B0304020202020204" pitchFamily="34" charset="0"/>
              </a:rPr>
              <a:t> to the software in your environment</a:t>
            </a:r>
          </a:p>
          <a:p>
            <a:pPr lvl="1"/>
            <a:endParaRPr lang="en-GB" dirty="0">
              <a:solidFill>
                <a:srgbClr val="FFF2CC"/>
              </a:solidFill>
              <a:latin typeface="Arial Nova Light" panose="020B0304020202020204" pitchFamily="34" charset="0"/>
            </a:endParaRPr>
          </a:p>
          <a:p>
            <a:pPr marL="742950" lvl="1" indent="-285750">
              <a:buFont typeface="Arial" panose="020B0604020202020204" pitchFamily="34" charset="0"/>
              <a:buChar char="•"/>
            </a:pPr>
            <a:r>
              <a:rPr lang="en-GB" dirty="0">
                <a:solidFill>
                  <a:srgbClr val="FFF2CC"/>
                </a:solidFill>
                <a:latin typeface="Arial Nova Light" panose="020B0304020202020204" pitchFamily="34" charset="0"/>
              </a:rPr>
              <a:t>Sometimes, </a:t>
            </a:r>
            <a:r>
              <a:rPr lang="en-GB" dirty="0">
                <a:solidFill>
                  <a:schemeClr val="accent2"/>
                </a:solidFill>
                <a:latin typeface="Arial Nova Light" panose="020B0304020202020204" pitchFamily="34" charset="0"/>
              </a:rPr>
              <a:t>you can use a software to install other software </a:t>
            </a:r>
            <a:r>
              <a:rPr lang="en-GB" dirty="0">
                <a:solidFill>
                  <a:srgbClr val="FFF2CC"/>
                </a:solidFill>
                <a:latin typeface="Arial Nova Light" panose="020B0304020202020204" pitchFamily="34" charset="0"/>
              </a:rPr>
              <a:t>(packages), for instance </a:t>
            </a:r>
            <a:r>
              <a:rPr lang="en-GB" dirty="0" err="1">
                <a:solidFill>
                  <a:srgbClr val="FFF2CC"/>
                </a:solidFill>
                <a:latin typeface="Arial Nova Light" panose="020B0304020202020204" pitchFamily="34" charset="0"/>
              </a:rPr>
              <a:t>conda</a:t>
            </a:r>
            <a:endParaRPr lang="en-GB" dirty="0">
              <a:solidFill>
                <a:srgbClr val="FFF2CC"/>
              </a:solidFill>
              <a:latin typeface="Arial Nova Light" panose="020B0304020202020204" pitchFamily="34" charset="0"/>
            </a:endParaRPr>
          </a:p>
          <a:p>
            <a:pPr marL="742950" lvl="1" indent="-285750">
              <a:buFont typeface="Arial" panose="020B0604020202020204" pitchFamily="34" charset="0"/>
              <a:buChar char="•"/>
            </a:pPr>
            <a:endParaRPr lang="en-GB" dirty="0">
              <a:solidFill>
                <a:srgbClr val="FFF2CC"/>
              </a:solidFill>
              <a:latin typeface="Arial Nova Light" panose="020B0304020202020204" pitchFamily="34" charset="0"/>
            </a:endParaRPr>
          </a:p>
          <a:p>
            <a:pPr lvl="1"/>
            <a:r>
              <a:rPr lang="en-GB" dirty="0">
                <a:solidFill>
                  <a:schemeClr val="accent2"/>
                </a:solidFill>
                <a:latin typeface="Arial Nova Light" panose="020B0304020202020204" pitchFamily="34" charset="0"/>
              </a:rPr>
              <a:t>Let’s install </a:t>
            </a:r>
            <a:r>
              <a:rPr lang="en-GB" dirty="0" err="1">
                <a:solidFill>
                  <a:schemeClr val="accent2"/>
                </a:solidFill>
                <a:latin typeface="Arial Nova Light" panose="020B0304020202020204" pitchFamily="34" charset="0"/>
              </a:rPr>
              <a:t>trimmomatic</a:t>
            </a:r>
            <a:r>
              <a:rPr lang="en-GB" dirty="0">
                <a:solidFill>
                  <a:schemeClr val="accent2"/>
                </a:solidFill>
                <a:latin typeface="Arial Nova Light" panose="020B0304020202020204" pitchFamily="34" charset="0"/>
              </a:rPr>
              <a:t> together…</a:t>
            </a:r>
          </a:p>
          <a:p>
            <a:pPr lvl="2"/>
            <a:endParaRPr lang="en-GB" dirty="0">
              <a:solidFill>
                <a:srgbClr val="FFF2CC"/>
              </a:solidFill>
              <a:latin typeface="Arial Nova Light" panose="020B0304020202020204" pitchFamily="34" charset="0"/>
            </a:endParaRPr>
          </a:p>
        </p:txBody>
      </p:sp>
    </p:spTree>
    <p:extLst>
      <p:ext uri="{BB962C8B-B14F-4D97-AF65-F5344CB8AC3E}">
        <p14:creationId xmlns:p14="http://schemas.microsoft.com/office/powerpoint/2010/main" val="2134799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0094C1-8AB7-122B-8221-C02C220C1774}"/>
              </a:ext>
            </a:extLst>
          </p:cNvPr>
          <p:cNvSpPr/>
          <p:nvPr/>
        </p:nvSpPr>
        <p:spPr>
          <a:xfrm>
            <a:off x="44767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D527E46E-4B5E-1F3A-24C5-589B73BCCB32}"/>
              </a:ext>
            </a:extLst>
          </p:cNvPr>
          <p:cNvCxnSpPr/>
          <p:nvPr/>
        </p:nvCxnSpPr>
        <p:spPr>
          <a:xfrm>
            <a:off x="581025"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AD2B991-F77E-F64A-8FC5-985B90EE1561}"/>
              </a:ext>
            </a:extLst>
          </p:cNvPr>
          <p:cNvCxnSpPr/>
          <p:nvPr/>
        </p:nvCxnSpPr>
        <p:spPr>
          <a:xfrm>
            <a:off x="581025"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DFD934-9AD2-1BC3-4357-681D4E070561}"/>
              </a:ext>
            </a:extLst>
          </p:cNvPr>
          <p:cNvCxnSpPr/>
          <p:nvPr/>
        </p:nvCxnSpPr>
        <p:spPr>
          <a:xfrm>
            <a:off x="58102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928806-0CFB-C860-77A4-5C888D40726E}"/>
              </a:ext>
            </a:extLst>
          </p:cNvPr>
          <p:cNvCxnSpPr/>
          <p:nvPr/>
        </p:nvCxnSpPr>
        <p:spPr>
          <a:xfrm>
            <a:off x="581025"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64CE07-BD85-F241-0B95-4B4EDA71F6E6}"/>
              </a:ext>
            </a:extLst>
          </p:cNvPr>
          <p:cNvCxnSpPr/>
          <p:nvPr/>
        </p:nvCxnSpPr>
        <p:spPr>
          <a:xfrm>
            <a:off x="58102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BB89F5-05E6-13DD-4B65-D64C506B057E}"/>
              </a:ext>
            </a:extLst>
          </p:cNvPr>
          <p:cNvCxnSpPr/>
          <p:nvPr/>
        </p:nvCxnSpPr>
        <p:spPr>
          <a:xfrm>
            <a:off x="581025" y="24193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CD59FB-6E00-FDC3-76EC-0CBC71D6F942}"/>
              </a:ext>
            </a:extLst>
          </p:cNvPr>
          <p:cNvCxnSpPr/>
          <p:nvPr/>
        </p:nvCxnSpPr>
        <p:spPr>
          <a:xfrm>
            <a:off x="58102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C95B99-E594-90D5-DBBB-FFB3A04A52D7}"/>
              </a:ext>
            </a:extLst>
          </p:cNvPr>
          <p:cNvCxnSpPr/>
          <p:nvPr/>
        </p:nvCxnSpPr>
        <p:spPr>
          <a:xfrm>
            <a:off x="581025" y="3019425"/>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8E02844-791F-C62E-1069-369E54B32DE9}"/>
              </a:ext>
            </a:extLst>
          </p:cNvPr>
          <p:cNvSpPr/>
          <p:nvPr/>
        </p:nvSpPr>
        <p:spPr>
          <a:xfrm>
            <a:off x="207645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2A8D5522-568E-8544-321F-A3538039B795}"/>
              </a:ext>
            </a:extLst>
          </p:cNvPr>
          <p:cNvCxnSpPr/>
          <p:nvPr/>
        </p:nvCxnSpPr>
        <p:spPr>
          <a:xfrm>
            <a:off x="220980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AD8580-2779-0118-451A-FC037E708C25}"/>
              </a:ext>
            </a:extLst>
          </p:cNvPr>
          <p:cNvCxnSpPr/>
          <p:nvPr/>
        </p:nvCxnSpPr>
        <p:spPr>
          <a:xfrm>
            <a:off x="2209800"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3FCB2D-80DB-0056-04D5-DB62533808DF}"/>
              </a:ext>
            </a:extLst>
          </p:cNvPr>
          <p:cNvCxnSpPr/>
          <p:nvPr/>
        </p:nvCxnSpPr>
        <p:spPr>
          <a:xfrm>
            <a:off x="2209800"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62A1F8-ED00-9C6B-121A-FD0760016FF4}"/>
              </a:ext>
            </a:extLst>
          </p:cNvPr>
          <p:cNvCxnSpPr/>
          <p:nvPr/>
        </p:nvCxnSpPr>
        <p:spPr>
          <a:xfrm>
            <a:off x="220980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824003-D480-6D17-CA16-92F538FF3FE1}"/>
              </a:ext>
            </a:extLst>
          </p:cNvPr>
          <p:cNvCxnSpPr/>
          <p:nvPr/>
        </p:nvCxnSpPr>
        <p:spPr>
          <a:xfrm>
            <a:off x="2209800"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0427C0-56B1-D6D6-033A-5010D8914463}"/>
              </a:ext>
            </a:extLst>
          </p:cNvPr>
          <p:cNvCxnSpPr/>
          <p:nvPr/>
        </p:nvCxnSpPr>
        <p:spPr>
          <a:xfrm>
            <a:off x="2209800" y="2419350"/>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5A9A2E-C3EA-9DD4-CFF9-0CA14FD09341}"/>
              </a:ext>
            </a:extLst>
          </p:cNvPr>
          <p:cNvCxnSpPr/>
          <p:nvPr/>
        </p:nvCxnSpPr>
        <p:spPr>
          <a:xfrm>
            <a:off x="2209800"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4A67D6-1D27-5DCD-0BA7-2B89B5DAD1AE}"/>
              </a:ext>
            </a:extLst>
          </p:cNvPr>
          <p:cNvCxnSpPr/>
          <p:nvPr/>
        </p:nvCxnSpPr>
        <p:spPr>
          <a:xfrm>
            <a:off x="220980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011468-4380-2F4B-EF14-D4E09BEC3713}"/>
              </a:ext>
            </a:extLst>
          </p:cNvPr>
          <p:cNvCxnSpPr>
            <a:cxnSpLocks/>
          </p:cNvCxnSpPr>
          <p:nvPr/>
        </p:nvCxnSpPr>
        <p:spPr>
          <a:xfrm>
            <a:off x="2505075" y="1590675"/>
            <a:ext cx="733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8851F-D98B-D8C4-ED09-823CC37EFDC6}"/>
              </a:ext>
            </a:extLst>
          </p:cNvPr>
          <p:cNvCxnSpPr>
            <a:cxnSpLocks/>
          </p:cNvCxnSpPr>
          <p:nvPr/>
        </p:nvCxnSpPr>
        <p:spPr>
          <a:xfrm>
            <a:off x="2896708" y="12954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761844-6740-7764-A740-51B28A97CCF3}"/>
              </a:ext>
            </a:extLst>
          </p:cNvPr>
          <p:cNvCxnSpPr>
            <a:cxnSpLocks/>
          </p:cNvCxnSpPr>
          <p:nvPr/>
        </p:nvCxnSpPr>
        <p:spPr>
          <a:xfrm>
            <a:off x="1267933" y="1895475"/>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7F9BB4-41E2-69B5-EA8E-931C26C72F6F}"/>
              </a:ext>
            </a:extLst>
          </p:cNvPr>
          <p:cNvCxnSpPr>
            <a:cxnSpLocks/>
          </p:cNvCxnSpPr>
          <p:nvPr/>
        </p:nvCxnSpPr>
        <p:spPr>
          <a:xfrm>
            <a:off x="1267933" y="10287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D60724-03D4-899B-AD38-C69463FAD8BB}"/>
              </a:ext>
            </a:extLst>
          </p:cNvPr>
          <p:cNvCxnSpPr>
            <a:cxnSpLocks/>
          </p:cNvCxnSpPr>
          <p:nvPr/>
        </p:nvCxnSpPr>
        <p:spPr>
          <a:xfrm>
            <a:off x="2505075" y="2152650"/>
            <a:ext cx="7334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20455D-0A07-8C07-68E2-A8A8CAE74299}"/>
              </a:ext>
            </a:extLst>
          </p:cNvPr>
          <p:cNvCxnSpPr>
            <a:cxnSpLocks/>
          </p:cNvCxnSpPr>
          <p:nvPr/>
        </p:nvCxnSpPr>
        <p:spPr>
          <a:xfrm>
            <a:off x="2771775" y="2714625"/>
            <a:ext cx="4667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DE535B-AE59-21AB-B8A6-A16CBE8ABB7B}"/>
              </a:ext>
            </a:extLst>
          </p:cNvPr>
          <p:cNvCxnSpPr>
            <a:cxnSpLocks/>
          </p:cNvCxnSpPr>
          <p:nvPr/>
        </p:nvCxnSpPr>
        <p:spPr>
          <a:xfrm>
            <a:off x="1143000" y="2419350"/>
            <a:ext cx="4667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933817A-B905-717C-D737-7F0EE32F9D9A}"/>
              </a:ext>
            </a:extLst>
          </p:cNvPr>
          <p:cNvCxnSpPr>
            <a:cxnSpLocks/>
          </p:cNvCxnSpPr>
          <p:nvPr/>
        </p:nvCxnSpPr>
        <p:spPr>
          <a:xfrm>
            <a:off x="581025" y="1295400"/>
            <a:ext cx="796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716FA3-73AE-A551-DB6F-3E14579C3251}"/>
              </a:ext>
            </a:extLst>
          </p:cNvPr>
          <p:cNvSpPr txBox="1"/>
          <p:nvPr/>
        </p:nvSpPr>
        <p:spPr>
          <a:xfrm flipH="1">
            <a:off x="90868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37" name="TextBox 36">
            <a:extLst>
              <a:ext uri="{FF2B5EF4-FFF2-40B4-BE49-F238E27FC236}">
                <a16:creationId xmlns:a16="http://schemas.microsoft.com/office/drawing/2014/main" id="{B26E5193-7643-1484-B8B8-720CAB51E283}"/>
              </a:ext>
            </a:extLst>
          </p:cNvPr>
          <p:cNvSpPr txBox="1"/>
          <p:nvPr/>
        </p:nvSpPr>
        <p:spPr>
          <a:xfrm flipH="1">
            <a:off x="253745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38" name="Rectangle 37">
            <a:extLst>
              <a:ext uri="{FF2B5EF4-FFF2-40B4-BE49-F238E27FC236}">
                <a16:creationId xmlns:a16="http://schemas.microsoft.com/office/drawing/2014/main" id="{33D21089-8ED7-3BFF-F503-EE7FE8587673}"/>
              </a:ext>
            </a:extLst>
          </p:cNvPr>
          <p:cNvSpPr/>
          <p:nvPr/>
        </p:nvSpPr>
        <p:spPr>
          <a:xfrm>
            <a:off x="456247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a:extLst>
              <a:ext uri="{FF2B5EF4-FFF2-40B4-BE49-F238E27FC236}">
                <a16:creationId xmlns:a16="http://schemas.microsoft.com/office/drawing/2014/main" id="{A8B69121-F69F-89E2-E405-89145C8DD9B7}"/>
              </a:ext>
            </a:extLst>
          </p:cNvPr>
          <p:cNvCxnSpPr/>
          <p:nvPr/>
        </p:nvCxnSpPr>
        <p:spPr>
          <a:xfrm>
            <a:off x="4695825"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C449D6-DC06-7905-3DB6-BE732DEED0E5}"/>
              </a:ext>
            </a:extLst>
          </p:cNvPr>
          <p:cNvCxnSpPr/>
          <p:nvPr/>
        </p:nvCxnSpPr>
        <p:spPr>
          <a:xfrm>
            <a:off x="4695825"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1519EF5-F997-2823-7DA7-3EDD4D52EDA5}"/>
              </a:ext>
            </a:extLst>
          </p:cNvPr>
          <p:cNvCxnSpPr/>
          <p:nvPr/>
        </p:nvCxnSpPr>
        <p:spPr>
          <a:xfrm>
            <a:off x="469582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2CACEF-2935-E04D-1974-20FDE738628A}"/>
              </a:ext>
            </a:extLst>
          </p:cNvPr>
          <p:cNvCxnSpPr/>
          <p:nvPr/>
        </p:nvCxnSpPr>
        <p:spPr>
          <a:xfrm>
            <a:off x="4695825"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CB585A-EC94-49C4-329F-D427525AE3D2}"/>
              </a:ext>
            </a:extLst>
          </p:cNvPr>
          <p:cNvCxnSpPr/>
          <p:nvPr/>
        </p:nvCxnSpPr>
        <p:spPr>
          <a:xfrm>
            <a:off x="469582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EE12A4-381E-3137-0575-613B61A8B409}"/>
              </a:ext>
            </a:extLst>
          </p:cNvPr>
          <p:cNvCxnSpPr>
            <a:cxnSpLocks/>
          </p:cNvCxnSpPr>
          <p:nvPr/>
        </p:nvCxnSpPr>
        <p:spPr>
          <a:xfrm>
            <a:off x="4695825" y="241935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EB0E86D-B3A5-3E33-10F8-E9BE0F63DF1A}"/>
              </a:ext>
            </a:extLst>
          </p:cNvPr>
          <p:cNvCxnSpPr/>
          <p:nvPr/>
        </p:nvCxnSpPr>
        <p:spPr>
          <a:xfrm>
            <a:off x="469582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FB1E90-AF65-130B-53C7-EF7F20DC0D50}"/>
              </a:ext>
            </a:extLst>
          </p:cNvPr>
          <p:cNvCxnSpPr/>
          <p:nvPr/>
        </p:nvCxnSpPr>
        <p:spPr>
          <a:xfrm>
            <a:off x="4695825" y="3019425"/>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BF05FFF-E4A9-CC64-E3A3-05D69002ABBF}"/>
              </a:ext>
            </a:extLst>
          </p:cNvPr>
          <p:cNvSpPr/>
          <p:nvPr/>
        </p:nvSpPr>
        <p:spPr>
          <a:xfrm>
            <a:off x="619125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9746C9EE-ED91-FE95-7AFF-87C00E4BB8C7}"/>
              </a:ext>
            </a:extLst>
          </p:cNvPr>
          <p:cNvCxnSpPr/>
          <p:nvPr/>
        </p:nvCxnSpPr>
        <p:spPr>
          <a:xfrm>
            <a:off x="632460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45C3D-AE26-1234-704B-D33E097FAD93}"/>
              </a:ext>
            </a:extLst>
          </p:cNvPr>
          <p:cNvCxnSpPr/>
          <p:nvPr/>
        </p:nvCxnSpPr>
        <p:spPr>
          <a:xfrm>
            <a:off x="6324600"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43C0B1E-5CCF-120A-D971-D1841F698504}"/>
              </a:ext>
            </a:extLst>
          </p:cNvPr>
          <p:cNvCxnSpPr/>
          <p:nvPr/>
        </p:nvCxnSpPr>
        <p:spPr>
          <a:xfrm>
            <a:off x="6324600"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B092BD-8B0F-850A-0F89-77DFB875992F}"/>
              </a:ext>
            </a:extLst>
          </p:cNvPr>
          <p:cNvCxnSpPr/>
          <p:nvPr/>
        </p:nvCxnSpPr>
        <p:spPr>
          <a:xfrm>
            <a:off x="632460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A44116-D306-B3C8-83EC-53DAB444F83B}"/>
              </a:ext>
            </a:extLst>
          </p:cNvPr>
          <p:cNvCxnSpPr>
            <a:cxnSpLocks/>
          </p:cNvCxnSpPr>
          <p:nvPr/>
        </p:nvCxnSpPr>
        <p:spPr>
          <a:xfrm>
            <a:off x="6324600" y="2152650"/>
            <a:ext cx="295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67EB3B-4DAF-9219-37DE-CF62C3593074}"/>
              </a:ext>
            </a:extLst>
          </p:cNvPr>
          <p:cNvCxnSpPr/>
          <p:nvPr/>
        </p:nvCxnSpPr>
        <p:spPr>
          <a:xfrm>
            <a:off x="6324600" y="2419350"/>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5B5C4-2C5D-CEF5-FACC-E4F77AD566E9}"/>
              </a:ext>
            </a:extLst>
          </p:cNvPr>
          <p:cNvCxnSpPr>
            <a:cxnSpLocks/>
          </p:cNvCxnSpPr>
          <p:nvPr/>
        </p:nvCxnSpPr>
        <p:spPr>
          <a:xfrm>
            <a:off x="6324600" y="271462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AC5B43-0421-BEAA-8608-B5398792863E}"/>
              </a:ext>
            </a:extLst>
          </p:cNvPr>
          <p:cNvCxnSpPr/>
          <p:nvPr/>
        </p:nvCxnSpPr>
        <p:spPr>
          <a:xfrm>
            <a:off x="632460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F548C8-CF94-D912-3E98-ADE7A446435C}"/>
              </a:ext>
            </a:extLst>
          </p:cNvPr>
          <p:cNvCxnSpPr>
            <a:cxnSpLocks/>
          </p:cNvCxnSpPr>
          <p:nvPr/>
        </p:nvCxnSpPr>
        <p:spPr>
          <a:xfrm>
            <a:off x="6619875" y="1590675"/>
            <a:ext cx="733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D59FA3-52D9-5EC9-0A6B-B595A543EBB8}"/>
              </a:ext>
            </a:extLst>
          </p:cNvPr>
          <p:cNvCxnSpPr>
            <a:cxnSpLocks/>
          </p:cNvCxnSpPr>
          <p:nvPr/>
        </p:nvCxnSpPr>
        <p:spPr>
          <a:xfrm>
            <a:off x="7011508" y="12954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4E8A9D-66BE-B900-6C2D-12AD8348D647}"/>
              </a:ext>
            </a:extLst>
          </p:cNvPr>
          <p:cNvCxnSpPr>
            <a:cxnSpLocks/>
          </p:cNvCxnSpPr>
          <p:nvPr/>
        </p:nvCxnSpPr>
        <p:spPr>
          <a:xfrm>
            <a:off x="5382733" y="1895475"/>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FC493E-D4AF-15AA-6813-22B41921BBF5}"/>
              </a:ext>
            </a:extLst>
          </p:cNvPr>
          <p:cNvCxnSpPr>
            <a:cxnSpLocks/>
          </p:cNvCxnSpPr>
          <p:nvPr/>
        </p:nvCxnSpPr>
        <p:spPr>
          <a:xfrm>
            <a:off x="5382733" y="10287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A9E15A-4845-FD4C-661D-AE0EF967A5EC}"/>
              </a:ext>
            </a:extLst>
          </p:cNvPr>
          <p:cNvCxnSpPr>
            <a:cxnSpLocks/>
          </p:cNvCxnSpPr>
          <p:nvPr/>
        </p:nvCxnSpPr>
        <p:spPr>
          <a:xfrm>
            <a:off x="4695825" y="1295400"/>
            <a:ext cx="796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0C4DDA7-35B7-9B59-A8DA-2B8475C49A14}"/>
              </a:ext>
            </a:extLst>
          </p:cNvPr>
          <p:cNvSpPr txBox="1"/>
          <p:nvPr/>
        </p:nvSpPr>
        <p:spPr>
          <a:xfrm flipH="1">
            <a:off x="502348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65" name="TextBox 64">
            <a:extLst>
              <a:ext uri="{FF2B5EF4-FFF2-40B4-BE49-F238E27FC236}">
                <a16:creationId xmlns:a16="http://schemas.microsoft.com/office/drawing/2014/main" id="{574CA0D5-1885-9B3F-D94F-E483AE985A3D}"/>
              </a:ext>
            </a:extLst>
          </p:cNvPr>
          <p:cNvSpPr txBox="1"/>
          <p:nvPr/>
        </p:nvSpPr>
        <p:spPr>
          <a:xfrm flipH="1">
            <a:off x="665225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69" name="Rectangle 68">
            <a:extLst>
              <a:ext uri="{FF2B5EF4-FFF2-40B4-BE49-F238E27FC236}">
                <a16:creationId xmlns:a16="http://schemas.microsoft.com/office/drawing/2014/main" id="{0CF5B38A-D928-DF4A-8938-FB50C886F394}"/>
              </a:ext>
            </a:extLst>
          </p:cNvPr>
          <p:cNvSpPr/>
          <p:nvPr/>
        </p:nvSpPr>
        <p:spPr>
          <a:xfrm>
            <a:off x="858202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3488BAF7-BFD1-95DE-7DD3-8A04684ED6E8}"/>
              </a:ext>
            </a:extLst>
          </p:cNvPr>
          <p:cNvCxnSpPr>
            <a:cxnSpLocks/>
          </p:cNvCxnSpPr>
          <p:nvPr/>
        </p:nvCxnSpPr>
        <p:spPr>
          <a:xfrm>
            <a:off x="8715375" y="102870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39B5737-E2A9-A667-2A89-FA57D95BD6AA}"/>
              </a:ext>
            </a:extLst>
          </p:cNvPr>
          <p:cNvCxnSpPr>
            <a:cxnSpLocks/>
          </p:cNvCxnSpPr>
          <p:nvPr/>
        </p:nvCxnSpPr>
        <p:spPr>
          <a:xfrm>
            <a:off x="9511665" y="1295400"/>
            <a:ext cx="2324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1BDDD6-2754-B88F-6B57-D516F1CC91B6}"/>
              </a:ext>
            </a:extLst>
          </p:cNvPr>
          <p:cNvCxnSpPr/>
          <p:nvPr/>
        </p:nvCxnSpPr>
        <p:spPr>
          <a:xfrm>
            <a:off x="871537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5992B9F-20AA-1F5B-7F55-9B5E40A52B12}"/>
              </a:ext>
            </a:extLst>
          </p:cNvPr>
          <p:cNvCxnSpPr>
            <a:cxnSpLocks/>
          </p:cNvCxnSpPr>
          <p:nvPr/>
        </p:nvCxnSpPr>
        <p:spPr>
          <a:xfrm>
            <a:off x="8715375" y="189547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7B0442-CD0D-C347-5093-E0D3856F0B42}"/>
              </a:ext>
            </a:extLst>
          </p:cNvPr>
          <p:cNvCxnSpPr/>
          <p:nvPr/>
        </p:nvCxnSpPr>
        <p:spPr>
          <a:xfrm>
            <a:off x="871537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CEA2AF-00CF-CBE3-B46E-7681C208656C}"/>
              </a:ext>
            </a:extLst>
          </p:cNvPr>
          <p:cNvCxnSpPr>
            <a:cxnSpLocks/>
          </p:cNvCxnSpPr>
          <p:nvPr/>
        </p:nvCxnSpPr>
        <p:spPr>
          <a:xfrm>
            <a:off x="8715375" y="241935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613778-AB9D-D7C5-B706-4E1A4873B9BA}"/>
              </a:ext>
            </a:extLst>
          </p:cNvPr>
          <p:cNvCxnSpPr/>
          <p:nvPr/>
        </p:nvCxnSpPr>
        <p:spPr>
          <a:xfrm>
            <a:off x="871537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B73008D-5DA4-D235-C2FC-B333F6BB6EDB}"/>
              </a:ext>
            </a:extLst>
          </p:cNvPr>
          <p:cNvSpPr/>
          <p:nvPr/>
        </p:nvSpPr>
        <p:spPr>
          <a:xfrm>
            <a:off x="1021080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Straight Connector 78">
            <a:extLst>
              <a:ext uri="{FF2B5EF4-FFF2-40B4-BE49-F238E27FC236}">
                <a16:creationId xmlns:a16="http://schemas.microsoft.com/office/drawing/2014/main" id="{DB9C6C17-A6E5-CFD8-1571-32455882E310}"/>
              </a:ext>
            </a:extLst>
          </p:cNvPr>
          <p:cNvCxnSpPr/>
          <p:nvPr/>
        </p:nvCxnSpPr>
        <p:spPr>
          <a:xfrm>
            <a:off x="1034415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A73D3B-F781-5506-CD61-73EDD04AB70A}"/>
              </a:ext>
            </a:extLst>
          </p:cNvPr>
          <p:cNvCxnSpPr>
            <a:cxnSpLocks/>
          </p:cNvCxnSpPr>
          <p:nvPr/>
        </p:nvCxnSpPr>
        <p:spPr>
          <a:xfrm>
            <a:off x="10344150" y="129540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F2D991-8C27-F23A-0B30-CED50EA7CBB6}"/>
              </a:ext>
            </a:extLst>
          </p:cNvPr>
          <p:cNvCxnSpPr>
            <a:cxnSpLocks/>
          </p:cNvCxnSpPr>
          <p:nvPr/>
        </p:nvCxnSpPr>
        <p:spPr>
          <a:xfrm>
            <a:off x="10344150" y="1590675"/>
            <a:ext cx="32765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07A964D-A950-816E-6A1D-4C992CB80131}"/>
              </a:ext>
            </a:extLst>
          </p:cNvPr>
          <p:cNvCxnSpPr/>
          <p:nvPr/>
        </p:nvCxnSpPr>
        <p:spPr>
          <a:xfrm>
            <a:off x="1034415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338105-CCC2-1C39-6DDF-DA3C9521E5AB}"/>
              </a:ext>
            </a:extLst>
          </p:cNvPr>
          <p:cNvCxnSpPr>
            <a:cxnSpLocks/>
          </p:cNvCxnSpPr>
          <p:nvPr/>
        </p:nvCxnSpPr>
        <p:spPr>
          <a:xfrm>
            <a:off x="10344150" y="2152650"/>
            <a:ext cx="295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B66EC7F-98D3-89AD-586B-65F8E5D309A5}"/>
              </a:ext>
            </a:extLst>
          </p:cNvPr>
          <p:cNvCxnSpPr>
            <a:cxnSpLocks/>
          </p:cNvCxnSpPr>
          <p:nvPr/>
        </p:nvCxnSpPr>
        <p:spPr>
          <a:xfrm>
            <a:off x="10344150" y="271462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204F5D-3F49-6CE0-B526-9A19E444D089}"/>
              </a:ext>
            </a:extLst>
          </p:cNvPr>
          <p:cNvCxnSpPr/>
          <p:nvPr/>
        </p:nvCxnSpPr>
        <p:spPr>
          <a:xfrm>
            <a:off x="1034415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E45269C-7D40-C59E-A9F8-9E354A628C01}"/>
              </a:ext>
            </a:extLst>
          </p:cNvPr>
          <p:cNvSpPr txBox="1"/>
          <p:nvPr/>
        </p:nvSpPr>
        <p:spPr>
          <a:xfrm flipH="1">
            <a:off x="904303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93" name="TextBox 92">
            <a:extLst>
              <a:ext uri="{FF2B5EF4-FFF2-40B4-BE49-F238E27FC236}">
                <a16:creationId xmlns:a16="http://schemas.microsoft.com/office/drawing/2014/main" id="{56AA6F52-1983-3B89-B34A-5075B1099F72}"/>
              </a:ext>
            </a:extLst>
          </p:cNvPr>
          <p:cNvSpPr txBox="1"/>
          <p:nvPr/>
        </p:nvSpPr>
        <p:spPr>
          <a:xfrm flipH="1">
            <a:off x="1067180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99" name="Rectangle 98">
            <a:extLst>
              <a:ext uri="{FF2B5EF4-FFF2-40B4-BE49-F238E27FC236}">
                <a16:creationId xmlns:a16="http://schemas.microsoft.com/office/drawing/2014/main" id="{69A1A9A3-2816-D08A-F131-DE10E64419AD}"/>
              </a:ext>
            </a:extLst>
          </p:cNvPr>
          <p:cNvSpPr/>
          <p:nvPr/>
        </p:nvSpPr>
        <p:spPr>
          <a:xfrm>
            <a:off x="1415687"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a:extLst>
              <a:ext uri="{FF2B5EF4-FFF2-40B4-BE49-F238E27FC236}">
                <a16:creationId xmlns:a16="http://schemas.microsoft.com/office/drawing/2014/main" id="{A1C44561-EF5B-090B-F586-87067E5C9E49}"/>
              </a:ext>
            </a:extLst>
          </p:cNvPr>
          <p:cNvCxnSpPr>
            <a:cxnSpLocks/>
          </p:cNvCxnSpPr>
          <p:nvPr/>
        </p:nvCxnSpPr>
        <p:spPr>
          <a:xfrm>
            <a:off x="1549037" y="41851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6F6974-6169-9854-A531-7726ABA90DC9}"/>
              </a:ext>
            </a:extLst>
          </p:cNvPr>
          <p:cNvCxnSpPr/>
          <p:nvPr/>
        </p:nvCxnSpPr>
        <p:spPr>
          <a:xfrm>
            <a:off x="1549037" y="47471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C6D6044-14B5-F18C-80C5-7EAA20AFF351}"/>
              </a:ext>
            </a:extLst>
          </p:cNvPr>
          <p:cNvCxnSpPr>
            <a:cxnSpLocks/>
          </p:cNvCxnSpPr>
          <p:nvPr/>
        </p:nvCxnSpPr>
        <p:spPr>
          <a:xfrm>
            <a:off x="1549037" y="50519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688840-5068-4F89-A1D4-CD7156C03D09}"/>
              </a:ext>
            </a:extLst>
          </p:cNvPr>
          <p:cNvCxnSpPr/>
          <p:nvPr/>
        </p:nvCxnSpPr>
        <p:spPr>
          <a:xfrm>
            <a:off x="1549037" y="530911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A4786BE-DA45-7650-84B8-A437856994F0}"/>
              </a:ext>
            </a:extLst>
          </p:cNvPr>
          <p:cNvCxnSpPr>
            <a:cxnSpLocks/>
          </p:cNvCxnSpPr>
          <p:nvPr/>
        </p:nvCxnSpPr>
        <p:spPr>
          <a:xfrm>
            <a:off x="1549037" y="557581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3BEF537-1794-A173-A3F0-C8C4A7FC2142}"/>
              </a:ext>
            </a:extLst>
          </p:cNvPr>
          <p:cNvCxnSpPr/>
          <p:nvPr/>
        </p:nvCxnSpPr>
        <p:spPr>
          <a:xfrm>
            <a:off x="1549037" y="58710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FBCD450-A02B-7E2A-E3DB-9F9A6B39E21B}"/>
              </a:ext>
            </a:extLst>
          </p:cNvPr>
          <p:cNvSpPr/>
          <p:nvPr/>
        </p:nvSpPr>
        <p:spPr>
          <a:xfrm>
            <a:off x="3044462"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8" name="Straight Connector 107">
            <a:extLst>
              <a:ext uri="{FF2B5EF4-FFF2-40B4-BE49-F238E27FC236}">
                <a16:creationId xmlns:a16="http://schemas.microsoft.com/office/drawing/2014/main" id="{DD52332D-1F5A-2A9B-F7AF-2C310DDFFD8A}"/>
              </a:ext>
            </a:extLst>
          </p:cNvPr>
          <p:cNvCxnSpPr/>
          <p:nvPr/>
        </p:nvCxnSpPr>
        <p:spPr>
          <a:xfrm>
            <a:off x="3177812" y="41851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0CA163A-8160-B1E6-FF77-ED00921E5FDE}"/>
              </a:ext>
            </a:extLst>
          </p:cNvPr>
          <p:cNvCxnSpPr>
            <a:cxnSpLocks/>
          </p:cNvCxnSpPr>
          <p:nvPr/>
        </p:nvCxnSpPr>
        <p:spPr>
          <a:xfrm>
            <a:off x="3177812" y="44518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3D512C-EEAB-A32D-BB10-84DDA0CEBDF5}"/>
              </a:ext>
            </a:extLst>
          </p:cNvPr>
          <p:cNvCxnSpPr/>
          <p:nvPr/>
        </p:nvCxnSpPr>
        <p:spPr>
          <a:xfrm>
            <a:off x="3177812" y="50519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5E97CC3-055E-6AB4-E382-2230EFA93C96}"/>
              </a:ext>
            </a:extLst>
          </p:cNvPr>
          <p:cNvCxnSpPr>
            <a:cxnSpLocks/>
          </p:cNvCxnSpPr>
          <p:nvPr/>
        </p:nvCxnSpPr>
        <p:spPr>
          <a:xfrm>
            <a:off x="3177812" y="58710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469EBD2-8EE5-F12F-CCBD-6347E7873FB3}"/>
              </a:ext>
            </a:extLst>
          </p:cNvPr>
          <p:cNvCxnSpPr/>
          <p:nvPr/>
        </p:nvCxnSpPr>
        <p:spPr>
          <a:xfrm>
            <a:off x="3177812" y="61758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40AC68A-B081-1E06-F797-4B6DFC9B1B9F}"/>
              </a:ext>
            </a:extLst>
          </p:cNvPr>
          <p:cNvSpPr txBox="1"/>
          <p:nvPr/>
        </p:nvSpPr>
        <p:spPr>
          <a:xfrm flipH="1">
            <a:off x="1876696" y="3533775"/>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116" name="TextBox 115">
            <a:extLst>
              <a:ext uri="{FF2B5EF4-FFF2-40B4-BE49-F238E27FC236}">
                <a16:creationId xmlns:a16="http://schemas.microsoft.com/office/drawing/2014/main" id="{A5C642D3-74C1-130B-68DF-50BA8FD0802C}"/>
              </a:ext>
            </a:extLst>
          </p:cNvPr>
          <p:cNvSpPr txBox="1"/>
          <p:nvPr/>
        </p:nvSpPr>
        <p:spPr>
          <a:xfrm flipH="1">
            <a:off x="3505471" y="3533775"/>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120" name="Rectangle 119">
            <a:extLst>
              <a:ext uri="{FF2B5EF4-FFF2-40B4-BE49-F238E27FC236}">
                <a16:creationId xmlns:a16="http://schemas.microsoft.com/office/drawing/2014/main" id="{7D924405-E3E5-F4FF-34F9-AC6E06F4F101}"/>
              </a:ext>
            </a:extLst>
          </p:cNvPr>
          <p:cNvSpPr/>
          <p:nvPr/>
        </p:nvSpPr>
        <p:spPr>
          <a:xfrm>
            <a:off x="5302329"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a:extLst>
              <a:ext uri="{FF2B5EF4-FFF2-40B4-BE49-F238E27FC236}">
                <a16:creationId xmlns:a16="http://schemas.microsoft.com/office/drawing/2014/main" id="{7AA4A645-B827-6CBE-2E5F-B3E83F1D9281}"/>
              </a:ext>
            </a:extLst>
          </p:cNvPr>
          <p:cNvCxnSpPr>
            <a:cxnSpLocks/>
          </p:cNvCxnSpPr>
          <p:nvPr/>
        </p:nvCxnSpPr>
        <p:spPr>
          <a:xfrm>
            <a:off x="5435679" y="41851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481EE5D-F29C-885D-0AA1-28636DC20CD7}"/>
              </a:ext>
            </a:extLst>
          </p:cNvPr>
          <p:cNvCxnSpPr>
            <a:cxnSpLocks/>
          </p:cNvCxnSpPr>
          <p:nvPr/>
        </p:nvCxnSpPr>
        <p:spPr>
          <a:xfrm>
            <a:off x="5435679" y="50519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E653350-220F-9001-A827-22D66D67DA5D}"/>
              </a:ext>
            </a:extLst>
          </p:cNvPr>
          <p:cNvCxnSpPr/>
          <p:nvPr/>
        </p:nvCxnSpPr>
        <p:spPr>
          <a:xfrm>
            <a:off x="5435679" y="58710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43DEAB2-B4A4-4933-B61C-6CD7E81D094C}"/>
              </a:ext>
            </a:extLst>
          </p:cNvPr>
          <p:cNvSpPr/>
          <p:nvPr/>
        </p:nvSpPr>
        <p:spPr>
          <a:xfrm>
            <a:off x="6931104"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Straight Connector 127">
            <a:extLst>
              <a:ext uri="{FF2B5EF4-FFF2-40B4-BE49-F238E27FC236}">
                <a16:creationId xmlns:a16="http://schemas.microsoft.com/office/drawing/2014/main" id="{D2465AC7-F168-9FCD-F0A5-5E686CBADFDC}"/>
              </a:ext>
            </a:extLst>
          </p:cNvPr>
          <p:cNvCxnSpPr/>
          <p:nvPr/>
        </p:nvCxnSpPr>
        <p:spPr>
          <a:xfrm>
            <a:off x="7064454" y="41851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D1F12F-EA53-C03B-2E11-FC9E5EC5D00A}"/>
              </a:ext>
            </a:extLst>
          </p:cNvPr>
          <p:cNvCxnSpPr/>
          <p:nvPr/>
        </p:nvCxnSpPr>
        <p:spPr>
          <a:xfrm>
            <a:off x="7064454" y="50519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C31CC5D-3106-2300-BD11-D94577E234E8}"/>
              </a:ext>
            </a:extLst>
          </p:cNvPr>
          <p:cNvCxnSpPr>
            <a:cxnSpLocks/>
          </p:cNvCxnSpPr>
          <p:nvPr/>
        </p:nvCxnSpPr>
        <p:spPr>
          <a:xfrm>
            <a:off x="7064454" y="58710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C1C84FF-F6CD-703E-CDFF-7E33D5C4C3C3}"/>
              </a:ext>
            </a:extLst>
          </p:cNvPr>
          <p:cNvSpPr txBox="1"/>
          <p:nvPr/>
        </p:nvSpPr>
        <p:spPr>
          <a:xfrm flipH="1">
            <a:off x="5302329" y="3533775"/>
            <a:ext cx="1343024"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 paired</a:t>
            </a:r>
          </a:p>
        </p:txBody>
      </p:sp>
      <p:sp>
        <p:nvSpPr>
          <p:cNvPr id="134" name="TextBox 133">
            <a:extLst>
              <a:ext uri="{FF2B5EF4-FFF2-40B4-BE49-F238E27FC236}">
                <a16:creationId xmlns:a16="http://schemas.microsoft.com/office/drawing/2014/main" id="{B206209B-2D5E-C699-BF75-323FD0D95F72}"/>
              </a:ext>
            </a:extLst>
          </p:cNvPr>
          <p:cNvSpPr txBox="1"/>
          <p:nvPr/>
        </p:nvSpPr>
        <p:spPr>
          <a:xfrm flipH="1">
            <a:off x="6931101" y="3533775"/>
            <a:ext cx="1343023"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 paired</a:t>
            </a:r>
          </a:p>
        </p:txBody>
      </p:sp>
      <p:sp>
        <p:nvSpPr>
          <p:cNvPr id="135" name="Rectangle 134">
            <a:extLst>
              <a:ext uri="{FF2B5EF4-FFF2-40B4-BE49-F238E27FC236}">
                <a16:creationId xmlns:a16="http://schemas.microsoft.com/office/drawing/2014/main" id="{A2E7BF0A-C285-99DB-6E08-F67B083DD410}"/>
              </a:ext>
            </a:extLst>
          </p:cNvPr>
          <p:cNvSpPr/>
          <p:nvPr/>
        </p:nvSpPr>
        <p:spPr>
          <a:xfrm>
            <a:off x="8559879" y="396609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7" name="Straight Connector 136">
            <a:extLst>
              <a:ext uri="{FF2B5EF4-FFF2-40B4-BE49-F238E27FC236}">
                <a16:creationId xmlns:a16="http://schemas.microsoft.com/office/drawing/2014/main" id="{96B5A116-83B3-E909-5428-6014FCD13FFE}"/>
              </a:ext>
            </a:extLst>
          </p:cNvPr>
          <p:cNvCxnSpPr/>
          <p:nvPr/>
        </p:nvCxnSpPr>
        <p:spPr>
          <a:xfrm>
            <a:off x="8693229" y="473761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9D023BD-7752-E3DE-A7C1-DA80E87E58AA}"/>
              </a:ext>
            </a:extLst>
          </p:cNvPr>
          <p:cNvCxnSpPr/>
          <p:nvPr/>
        </p:nvCxnSpPr>
        <p:spPr>
          <a:xfrm>
            <a:off x="8693229" y="52995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E827136-EBE0-597F-513B-F7749141470D}"/>
              </a:ext>
            </a:extLst>
          </p:cNvPr>
          <p:cNvCxnSpPr>
            <a:cxnSpLocks/>
          </p:cNvCxnSpPr>
          <p:nvPr/>
        </p:nvCxnSpPr>
        <p:spPr>
          <a:xfrm>
            <a:off x="8693229" y="55662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7EE45E36-511C-6C78-7531-620983E831EC}"/>
              </a:ext>
            </a:extLst>
          </p:cNvPr>
          <p:cNvSpPr/>
          <p:nvPr/>
        </p:nvSpPr>
        <p:spPr>
          <a:xfrm>
            <a:off x="10188654" y="396609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4" name="Straight Connector 143">
            <a:extLst>
              <a:ext uri="{FF2B5EF4-FFF2-40B4-BE49-F238E27FC236}">
                <a16:creationId xmlns:a16="http://schemas.microsoft.com/office/drawing/2014/main" id="{7DD1E8D1-4B82-045F-02FD-6FBEBCA61820}"/>
              </a:ext>
            </a:extLst>
          </p:cNvPr>
          <p:cNvCxnSpPr>
            <a:cxnSpLocks/>
          </p:cNvCxnSpPr>
          <p:nvPr/>
        </p:nvCxnSpPr>
        <p:spPr>
          <a:xfrm>
            <a:off x="10322004" y="44423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153B5F1-312A-673C-3B44-1019E0B503EF}"/>
              </a:ext>
            </a:extLst>
          </p:cNvPr>
          <p:cNvCxnSpPr/>
          <p:nvPr/>
        </p:nvCxnSpPr>
        <p:spPr>
          <a:xfrm>
            <a:off x="10322004" y="61663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9F88211B-65D0-68BE-18B7-3F06DBE8F683}"/>
              </a:ext>
            </a:extLst>
          </p:cNvPr>
          <p:cNvSpPr txBox="1"/>
          <p:nvPr/>
        </p:nvSpPr>
        <p:spPr>
          <a:xfrm flipH="1">
            <a:off x="8559870" y="3524250"/>
            <a:ext cx="1438283"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 unpaired</a:t>
            </a:r>
          </a:p>
        </p:txBody>
      </p:sp>
      <p:sp>
        <p:nvSpPr>
          <p:cNvPr id="149" name="TextBox 148">
            <a:extLst>
              <a:ext uri="{FF2B5EF4-FFF2-40B4-BE49-F238E27FC236}">
                <a16:creationId xmlns:a16="http://schemas.microsoft.com/office/drawing/2014/main" id="{CF2160F0-C545-A3BD-1A55-75149AF39C37}"/>
              </a:ext>
            </a:extLst>
          </p:cNvPr>
          <p:cNvSpPr txBox="1"/>
          <p:nvPr/>
        </p:nvSpPr>
        <p:spPr>
          <a:xfrm flipH="1">
            <a:off x="10188641" y="3524250"/>
            <a:ext cx="1628787"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 unpaired</a:t>
            </a:r>
          </a:p>
        </p:txBody>
      </p:sp>
      <p:sp>
        <p:nvSpPr>
          <p:cNvPr id="150" name="Arrow: Right 149">
            <a:extLst>
              <a:ext uri="{FF2B5EF4-FFF2-40B4-BE49-F238E27FC236}">
                <a16:creationId xmlns:a16="http://schemas.microsoft.com/office/drawing/2014/main" id="{413E5D57-D034-8EDD-561E-8B854F52BF65}"/>
              </a:ext>
            </a:extLst>
          </p:cNvPr>
          <p:cNvSpPr/>
          <p:nvPr/>
        </p:nvSpPr>
        <p:spPr>
          <a:xfrm>
            <a:off x="3600450" y="1775636"/>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B16BBC97-21A8-3702-9964-D2656DF38A86}"/>
              </a:ext>
            </a:extLst>
          </p:cNvPr>
          <p:cNvSpPr txBox="1"/>
          <p:nvPr/>
        </p:nvSpPr>
        <p:spPr>
          <a:xfrm flipH="1">
            <a:off x="3368040" y="2152870"/>
            <a:ext cx="1156334" cy="646331"/>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Adapter removal</a:t>
            </a:r>
          </a:p>
        </p:txBody>
      </p:sp>
      <p:sp>
        <p:nvSpPr>
          <p:cNvPr id="152" name="Arrow: Right 151">
            <a:extLst>
              <a:ext uri="{FF2B5EF4-FFF2-40B4-BE49-F238E27FC236}">
                <a16:creationId xmlns:a16="http://schemas.microsoft.com/office/drawing/2014/main" id="{37CD853E-292E-479F-A463-355ADCF6FB98}"/>
              </a:ext>
            </a:extLst>
          </p:cNvPr>
          <p:cNvSpPr/>
          <p:nvPr/>
        </p:nvSpPr>
        <p:spPr>
          <a:xfrm>
            <a:off x="7645718" y="1775636"/>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6F3CF295-A4AB-CFBE-7F73-7A096CAF2C0F}"/>
              </a:ext>
            </a:extLst>
          </p:cNvPr>
          <p:cNvSpPr txBox="1"/>
          <p:nvPr/>
        </p:nvSpPr>
        <p:spPr>
          <a:xfrm flipH="1">
            <a:off x="7445207" y="2152870"/>
            <a:ext cx="1156334" cy="923330"/>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Quality filtering / trimming</a:t>
            </a:r>
          </a:p>
        </p:txBody>
      </p:sp>
      <p:sp>
        <p:nvSpPr>
          <p:cNvPr id="154" name="Arrow: Right 153">
            <a:extLst>
              <a:ext uri="{FF2B5EF4-FFF2-40B4-BE49-F238E27FC236}">
                <a16:creationId xmlns:a16="http://schemas.microsoft.com/office/drawing/2014/main" id="{2A613EE1-6FDB-E9A8-673B-CF17FCA63884}"/>
              </a:ext>
            </a:extLst>
          </p:cNvPr>
          <p:cNvSpPr/>
          <p:nvPr/>
        </p:nvSpPr>
        <p:spPr>
          <a:xfrm>
            <a:off x="450339" y="4857458"/>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BF2DFE3F-09DB-BEC6-C686-0684046B7344}"/>
              </a:ext>
            </a:extLst>
          </p:cNvPr>
          <p:cNvSpPr txBox="1"/>
          <p:nvPr/>
        </p:nvSpPr>
        <p:spPr>
          <a:xfrm flipH="1">
            <a:off x="228562" y="5234692"/>
            <a:ext cx="1156334" cy="646331"/>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Size filtering</a:t>
            </a:r>
          </a:p>
        </p:txBody>
      </p:sp>
      <p:sp>
        <p:nvSpPr>
          <p:cNvPr id="156" name="Arrow: Right 155">
            <a:extLst>
              <a:ext uri="{FF2B5EF4-FFF2-40B4-BE49-F238E27FC236}">
                <a16:creationId xmlns:a16="http://schemas.microsoft.com/office/drawing/2014/main" id="{824925C8-EA7B-9CF1-6133-772270163338}"/>
              </a:ext>
            </a:extLst>
          </p:cNvPr>
          <p:cNvSpPr/>
          <p:nvPr/>
        </p:nvSpPr>
        <p:spPr>
          <a:xfrm>
            <a:off x="4519943" y="4858824"/>
            <a:ext cx="692008" cy="375647"/>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TextBox 157">
            <a:extLst>
              <a:ext uri="{FF2B5EF4-FFF2-40B4-BE49-F238E27FC236}">
                <a16:creationId xmlns:a16="http://schemas.microsoft.com/office/drawing/2014/main" id="{80B11D28-B46C-97B6-F701-3CD94C642A67}"/>
              </a:ext>
            </a:extLst>
          </p:cNvPr>
          <p:cNvSpPr txBox="1"/>
          <p:nvPr/>
        </p:nvSpPr>
        <p:spPr>
          <a:xfrm flipH="1">
            <a:off x="4261166" y="5237309"/>
            <a:ext cx="1156334" cy="923330"/>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4</a:t>
            </a:r>
          </a:p>
          <a:p>
            <a:pPr algn="ctr"/>
            <a:r>
              <a:rPr lang="en-GB" dirty="0">
                <a:solidFill>
                  <a:schemeClr val="accent2"/>
                </a:solidFill>
                <a:latin typeface="Arial Nova Light" panose="020B0304020202020204" pitchFamily="34" charset="0"/>
                <a:cs typeface="Arial" panose="020B0604020202020204" pitchFamily="34" charset="0"/>
              </a:rPr>
              <a:t>Output</a:t>
            </a:r>
          </a:p>
          <a:p>
            <a:pPr algn="ctr"/>
            <a:r>
              <a:rPr lang="en-GB" dirty="0">
                <a:solidFill>
                  <a:schemeClr val="accent2"/>
                </a:solidFill>
                <a:latin typeface="Arial Nova Light" panose="020B0304020202020204" pitchFamily="34" charset="0"/>
                <a:cs typeface="Arial" panose="020B0604020202020204" pitchFamily="34" charset="0"/>
              </a:rPr>
              <a:t>files</a:t>
            </a:r>
          </a:p>
        </p:txBody>
      </p:sp>
    </p:spTree>
    <p:extLst>
      <p:ext uri="{BB962C8B-B14F-4D97-AF65-F5344CB8AC3E}">
        <p14:creationId xmlns:p14="http://schemas.microsoft.com/office/powerpoint/2010/main" val="406919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8C8F51D-9D85-22B7-ACD0-A534BD4EB1BD}"/>
              </a:ext>
            </a:extLst>
          </p:cNvPr>
          <p:cNvSpPr/>
          <p:nvPr/>
        </p:nvSpPr>
        <p:spPr>
          <a:xfrm>
            <a:off x="947634" y="1799809"/>
            <a:ext cx="10283583" cy="46109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2EAACF1-BCFE-459A-B312-C18CADE528EE}"/>
              </a:ext>
            </a:extLst>
          </p:cNvPr>
          <p:cNvPicPr>
            <a:picLocks noChangeAspect="1"/>
          </p:cNvPicPr>
          <p:nvPr/>
        </p:nvPicPr>
        <p:blipFill rotWithShape="1">
          <a:blip r:embed="rId2"/>
          <a:srcRect l="13891" t="15188" r="40432" b="23988"/>
          <a:stretch/>
        </p:blipFill>
        <p:spPr>
          <a:xfrm>
            <a:off x="2970879" y="1958833"/>
            <a:ext cx="5812091" cy="4353455"/>
          </a:xfrm>
          <a:prstGeom prst="rect">
            <a:avLst/>
          </a:prstGeom>
        </p:spPr>
      </p:pic>
      <p:sp>
        <p:nvSpPr>
          <p:cNvPr id="3" name="TextBox 2">
            <a:extLst>
              <a:ext uri="{FF2B5EF4-FFF2-40B4-BE49-F238E27FC236}">
                <a16:creationId xmlns:a16="http://schemas.microsoft.com/office/drawing/2014/main" id="{C05359D0-F8D0-45BD-A2BF-360887AFB029}"/>
              </a:ext>
            </a:extLst>
          </p:cNvPr>
          <p:cNvSpPr txBox="1"/>
          <p:nvPr/>
        </p:nvSpPr>
        <p:spPr>
          <a:xfrm>
            <a:off x="8113661" y="3116079"/>
            <a:ext cx="1114805" cy="1015663"/>
          </a:xfrm>
          <a:prstGeom prst="rect">
            <a:avLst/>
          </a:prstGeom>
          <a:noFill/>
        </p:spPr>
        <p:txBody>
          <a:bodyPr wrap="square" rtlCol="0">
            <a:spAutoFit/>
          </a:bodyPr>
          <a:lstStyle/>
          <a:p>
            <a:pPr algn="ctr"/>
            <a:r>
              <a:rPr lang="en-US" sz="2000" dirty="0">
                <a:solidFill>
                  <a:schemeClr val="accent2"/>
                </a:solidFill>
                <a:latin typeface="Arial" panose="020B0604020202020204" pitchFamily="34" charset="0"/>
                <a:cs typeface="Arial" panose="020B0604020202020204" pitchFamily="34" charset="0"/>
              </a:rPr>
              <a:t>Same number</a:t>
            </a:r>
          </a:p>
          <a:p>
            <a:pPr algn="ctr"/>
            <a:r>
              <a:rPr lang="en-US" sz="2000" dirty="0">
                <a:solidFill>
                  <a:schemeClr val="accent2"/>
                </a:solidFill>
                <a:latin typeface="Arial" panose="020B0604020202020204" pitchFamily="34" charset="0"/>
                <a:cs typeface="Arial" panose="020B0604020202020204" pitchFamily="34" charset="0"/>
              </a:rPr>
              <a:t>of reads</a:t>
            </a:r>
          </a:p>
        </p:txBody>
      </p:sp>
      <p:sp>
        <p:nvSpPr>
          <p:cNvPr id="8" name="TextBox 7">
            <a:extLst>
              <a:ext uri="{FF2B5EF4-FFF2-40B4-BE49-F238E27FC236}">
                <a16:creationId xmlns:a16="http://schemas.microsoft.com/office/drawing/2014/main" id="{F34947D7-CF9D-470E-9A70-42A587CC3265}"/>
              </a:ext>
            </a:extLst>
          </p:cNvPr>
          <p:cNvSpPr txBox="1"/>
          <p:nvPr/>
        </p:nvSpPr>
        <p:spPr>
          <a:xfrm>
            <a:off x="9438022" y="3224062"/>
            <a:ext cx="1198099" cy="1015663"/>
          </a:xfrm>
          <a:prstGeom prst="rect">
            <a:avLst/>
          </a:prstGeom>
          <a:noFill/>
        </p:spPr>
        <p:txBody>
          <a:bodyPr wrap="square" rtlCol="0">
            <a:spAutoFit/>
          </a:bodyPr>
          <a:lstStyle/>
          <a:p>
            <a:pPr algn="ctr"/>
            <a:r>
              <a:rPr lang="en-US" sz="2000" dirty="0">
                <a:solidFill>
                  <a:schemeClr val="accent2"/>
                </a:solidFill>
                <a:latin typeface="Arial" panose="020B0604020202020204" pitchFamily="34" charset="0"/>
                <a:cs typeface="Arial" panose="020B0604020202020204" pitchFamily="34" charset="0"/>
              </a:rPr>
              <a:t>Different number</a:t>
            </a:r>
          </a:p>
          <a:p>
            <a:pPr algn="ctr"/>
            <a:r>
              <a:rPr lang="en-US" sz="2000" dirty="0">
                <a:solidFill>
                  <a:schemeClr val="accent2"/>
                </a:solidFill>
                <a:latin typeface="Arial" panose="020B0604020202020204" pitchFamily="34" charset="0"/>
                <a:cs typeface="Arial" panose="020B0604020202020204" pitchFamily="34" charset="0"/>
              </a:rPr>
              <a:t>of reads</a:t>
            </a:r>
          </a:p>
        </p:txBody>
      </p:sp>
      <p:cxnSp>
        <p:nvCxnSpPr>
          <p:cNvPr id="10" name="Straight Arrow Connector 9">
            <a:extLst>
              <a:ext uri="{FF2B5EF4-FFF2-40B4-BE49-F238E27FC236}">
                <a16:creationId xmlns:a16="http://schemas.microsoft.com/office/drawing/2014/main" id="{E114E519-A5B5-4125-A8DF-679581ECAF32}"/>
              </a:ext>
            </a:extLst>
          </p:cNvPr>
          <p:cNvCxnSpPr>
            <a:cxnSpLocks/>
          </p:cNvCxnSpPr>
          <p:nvPr/>
        </p:nvCxnSpPr>
        <p:spPr>
          <a:xfrm flipH="1" flipV="1">
            <a:off x="7861945" y="3121713"/>
            <a:ext cx="278451" cy="43136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572389-9736-404F-86D9-DEDC09E10153}"/>
              </a:ext>
            </a:extLst>
          </p:cNvPr>
          <p:cNvCxnSpPr>
            <a:cxnSpLocks/>
          </p:cNvCxnSpPr>
          <p:nvPr/>
        </p:nvCxnSpPr>
        <p:spPr>
          <a:xfrm flipH="1">
            <a:off x="7853994" y="3747769"/>
            <a:ext cx="305214" cy="3539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C7C1D3-8D6D-41E7-89BF-8B21BE5D8E48}"/>
              </a:ext>
            </a:extLst>
          </p:cNvPr>
          <p:cNvCxnSpPr>
            <a:cxnSpLocks/>
          </p:cNvCxnSpPr>
          <p:nvPr/>
        </p:nvCxnSpPr>
        <p:spPr>
          <a:xfrm flipH="1" flipV="1">
            <a:off x="8400063" y="2267780"/>
            <a:ext cx="1088070" cy="12852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706CAB5-42C9-40CB-8055-CE7C1CF59459}"/>
              </a:ext>
            </a:extLst>
          </p:cNvPr>
          <p:cNvCxnSpPr>
            <a:cxnSpLocks/>
          </p:cNvCxnSpPr>
          <p:nvPr/>
        </p:nvCxnSpPr>
        <p:spPr>
          <a:xfrm flipH="1">
            <a:off x="8495130" y="3848100"/>
            <a:ext cx="993003" cy="15335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5B673A-F7D7-442F-92EC-B3BB323D4D20}"/>
              </a:ext>
            </a:extLst>
          </p:cNvPr>
          <p:cNvSpPr txBox="1"/>
          <p:nvPr/>
        </p:nvSpPr>
        <p:spPr>
          <a:xfrm>
            <a:off x="1334468" y="3086049"/>
            <a:ext cx="1554639" cy="1015663"/>
          </a:xfrm>
          <a:prstGeom prst="rect">
            <a:avLst/>
          </a:prstGeom>
          <a:noFill/>
        </p:spPr>
        <p:txBody>
          <a:bodyPr wrap="square" rtlCol="0">
            <a:spAutoFit/>
          </a:bodyPr>
          <a:lstStyle/>
          <a:p>
            <a:pPr algn="ctr"/>
            <a:r>
              <a:rPr lang="en-US" sz="2000" dirty="0">
                <a:solidFill>
                  <a:schemeClr val="accent2"/>
                </a:solidFill>
                <a:latin typeface="Arial" panose="020B0604020202020204" pitchFamily="34" charset="0"/>
                <a:cs typeface="Arial" panose="020B0604020202020204" pitchFamily="34" charset="0"/>
              </a:rPr>
              <a:t>Same number</a:t>
            </a:r>
          </a:p>
          <a:p>
            <a:pPr algn="ctr"/>
            <a:r>
              <a:rPr lang="en-US" sz="2000" dirty="0">
                <a:solidFill>
                  <a:schemeClr val="accent2"/>
                </a:solidFill>
                <a:latin typeface="Arial" panose="020B0604020202020204" pitchFamily="34" charset="0"/>
                <a:cs typeface="Arial" panose="020B0604020202020204" pitchFamily="34" charset="0"/>
              </a:rPr>
              <a:t>of reads</a:t>
            </a:r>
          </a:p>
        </p:txBody>
      </p:sp>
      <p:cxnSp>
        <p:nvCxnSpPr>
          <p:cNvPr id="21" name="Straight Arrow Connector 20">
            <a:extLst>
              <a:ext uri="{FF2B5EF4-FFF2-40B4-BE49-F238E27FC236}">
                <a16:creationId xmlns:a16="http://schemas.microsoft.com/office/drawing/2014/main" id="{B1AD8DCB-3896-49C9-BA73-EB6AEFD970D6}"/>
              </a:ext>
            </a:extLst>
          </p:cNvPr>
          <p:cNvCxnSpPr>
            <a:cxnSpLocks/>
          </p:cNvCxnSpPr>
          <p:nvPr/>
        </p:nvCxnSpPr>
        <p:spPr>
          <a:xfrm flipV="1">
            <a:off x="2654243" y="2670825"/>
            <a:ext cx="486779" cy="9120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9B6C56-901E-42D1-B9D2-7320CB9F7E53}"/>
              </a:ext>
            </a:extLst>
          </p:cNvPr>
          <p:cNvCxnSpPr>
            <a:cxnSpLocks/>
          </p:cNvCxnSpPr>
          <p:nvPr/>
        </p:nvCxnSpPr>
        <p:spPr>
          <a:xfrm>
            <a:off x="2651002" y="3702129"/>
            <a:ext cx="434318" cy="10043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7BB53CC-4CB7-44A6-AB26-BBD556C55332}"/>
              </a:ext>
            </a:extLst>
          </p:cNvPr>
          <p:cNvSpPr txBox="1"/>
          <p:nvPr/>
        </p:nvSpPr>
        <p:spPr>
          <a:xfrm>
            <a:off x="3315952" y="2946508"/>
            <a:ext cx="728861" cy="523220"/>
          </a:xfrm>
          <a:prstGeom prst="rect">
            <a:avLst/>
          </a:prstGeom>
          <a:noFill/>
        </p:spPr>
        <p:txBody>
          <a:bodyPr wrap="square" rtlCol="0">
            <a:spAutoFit/>
          </a:bodyPr>
          <a:lstStyle/>
          <a:p>
            <a:r>
              <a:rPr lang="en-US" sz="2800" b="1" dirty="0">
                <a:solidFill>
                  <a:schemeClr val="accent2"/>
                </a:solidFill>
                <a:latin typeface="Arial" panose="020B0604020202020204" pitchFamily="34" charset="0"/>
                <a:cs typeface="Arial" panose="020B0604020202020204" pitchFamily="34" charset="0"/>
              </a:rPr>
              <a:t>R1</a:t>
            </a:r>
            <a:endParaRPr lang="en-GB" sz="2800" b="1" dirty="0">
              <a:solidFill>
                <a:schemeClr val="accent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E5B6DC4D-48CD-42F8-853E-B87A10098BA0}"/>
              </a:ext>
            </a:extLst>
          </p:cNvPr>
          <p:cNvSpPr txBox="1"/>
          <p:nvPr/>
        </p:nvSpPr>
        <p:spPr>
          <a:xfrm>
            <a:off x="3294757" y="3963739"/>
            <a:ext cx="728861" cy="523220"/>
          </a:xfrm>
          <a:prstGeom prst="rect">
            <a:avLst/>
          </a:prstGeom>
          <a:noFill/>
        </p:spPr>
        <p:txBody>
          <a:bodyPr wrap="square" rtlCol="0">
            <a:spAutoFit/>
          </a:bodyPr>
          <a:lstStyle/>
          <a:p>
            <a:r>
              <a:rPr lang="en-US" sz="2800" b="1" dirty="0">
                <a:solidFill>
                  <a:schemeClr val="accent2"/>
                </a:solidFill>
                <a:latin typeface="Arial" panose="020B0604020202020204" pitchFamily="34" charset="0"/>
                <a:cs typeface="Arial" panose="020B0604020202020204" pitchFamily="34" charset="0"/>
              </a:rPr>
              <a:t>R2</a:t>
            </a:r>
            <a:endParaRPr lang="en-GB" sz="2800" b="1" dirty="0">
              <a:solidFill>
                <a:schemeClr val="accent2"/>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AF2A350-F08C-450B-9BDF-718686E8B818}"/>
              </a:ext>
            </a:extLst>
          </p:cNvPr>
          <p:cNvSpPr txBox="1"/>
          <p:nvPr/>
        </p:nvSpPr>
        <p:spPr>
          <a:xfrm>
            <a:off x="6858114" y="3245561"/>
            <a:ext cx="652007" cy="523220"/>
          </a:xfrm>
          <a:prstGeom prst="rect">
            <a:avLst/>
          </a:prstGeom>
          <a:noFill/>
        </p:spPr>
        <p:txBody>
          <a:bodyPr wrap="square" rtlCol="0">
            <a:spAutoFit/>
          </a:bodyPr>
          <a:lstStyle/>
          <a:p>
            <a:r>
              <a:rPr lang="en-US" sz="2800" b="1" dirty="0">
                <a:solidFill>
                  <a:schemeClr val="accent2"/>
                </a:solidFill>
                <a:latin typeface="Arial" panose="020B0604020202020204" pitchFamily="34" charset="0"/>
                <a:cs typeface="Arial" panose="020B0604020202020204" pitchFamily="34" charset="0"/>
              </a:rPr>
              <a:t>R1</a:t>
            </a:r>
            <a:endParaRPr lang="en-GB" sz="2800" b="1" dirty="0">
              <a:solidFill>
                <a:schemeClr val="accent2"/>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4AAB861-7967-40CC-88EB-A3E67876E020}"/>
              </a:ext>
            </a:extLst>
          </p:cNvPr>
          <p:cNvSpPr txBox="1"/>
          <p:nvPr/>
        </p:nvSpPr>
        <p:spPr>
          <a:xfrm>
            <a:off x="6866065" y="3702129"/>
            <a:ext cx="652007" cy="523220"/>
          </a:xfrm>
          <a:prstGeom prst="rect">
            <a:avLst/>
          </a:prstGeom>
          <a:noFill/>
        </p:spPr>
        <p:txBody>
          <a:bodyPr wrap="square" rtlCol="0">
            <a:spAutoFit/>
          </a:bodyPr>
          <a:lstStyle/>
          <a:p>
            <a:r>
              <a:rPr lang="en-US" sz="2800" b="1" dirty="0">
                <a:solidFill>
                  <a:schemeClr val="accent2"/>
                </a:solidFill>
                <a:latin typeface="Arial" panose="020B0604020202020204" pitchFamily="34" charset="0"/>
                <a:cs typeface="Arial" panose="020B0604020202020204" pitchFamily="34" charset="0"/>
              </a:rPr>
              <a:t>R2</a:t>
            </a:r>
            <a:endParaRPr lang="en-GB" sz="2800" b="1" dirty="0">
              <a:solidFill>
                <a:schemeClr val="accent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EF342EE-EAC8-B150-45FF-FE9933501471}"/>
              </a:ext>
            </a:extLst>
          </p:cNvPr>
          <p:cNvSpPr txBox="1"/>
          <p:nvPr/>
        </p:nvSpPr>
        <p:spPr>
          <a:xfrm>
            <a:off x="4776039" y="3747769"/>
            <a:ext cx="1337605" cy="584775"/>
          </a:xfrm>
          <a:prstGeom prst="rect">
            <a:avLst/>
          </a:prstGeom>
          <a:solidFill>
            <a:srgbClr val="4F81BD"/>
          </a:solidFill>
        </p:spPr>
        <p:txBody>
          <a:bodyPr wrap="square" rtlCol="0">
            <a:spAutoFit/>
          </a:bodyPr>
          <a:lstStyle/>
          <a:p>
            <a:pPr algn="ctr"/>
            <a:r>
              <a:rPr lang="en-US" sz="1600" dirty="0">
                <a:solidFill>
                  <a:schemeClr val="bg1"/>
                </a:solidFill>
              </a:rPr>
              <a:t>Trimming + Filtering</a:t>
            </a:r>
          </a:p>
        </p:txBody>
      </p:sp>
      <p:sp>
        <p:nvSpPr>
          <p:cNvPr id="5" name="TextBox 4">
            <a:extLst>
              <a:ext uri="{FF2B5EF4-FFF2-40B4-BE49-F238E27FC236}">
                <a16:creationId xmlns:a16="http://schemas.microsoft.com/office/drawing/2014/main" id="{A23B1977-ECDC-5BF7-0A93-E5BD9C65A788}"/>
              </a:ext>
            </a:extLst>
          </p:cNvPr>
          <p:cNvSpPr txBox="1"/>
          <p:nvPr/>
        </p:nvSpPr>
        <p:spPr>
          <a:xfrm>
            <a:off x="947634" y="391868"/>
            <a:ext cx="10392914" cy="1200329"/>
          </a:xfrm>
          <a:prstGeom prst="rect">
            <a:avLst/>
          </a:prstGeom>
          <a:noFill/>
        </p:spPr>
        <p:txBody>
          <a:bodyPr wrap="square">
            <a:spAutoFit/>
          </a:bodyPr>
          <a:lstStyle/>
          <a:p>
            <a:r>
              <a:rPr lang="en-GB" dirty="0">
                <a:solidFill>
                  <a:srgbClr val="FFF2CC"/>
                </a:solidFill>
                <a:latin typeface="Arial Nova Light" panose="020B0304020202020204" pitchFamily="34" charset="0"/>
              </a:rPr>
              <a:t>If after the trimming and filtering process one read of the pair is lost and the other is kept, we need to move the remaining read to a file containing “</a:t>
            </a:r>
            <a:r>
              <a:rPr lang="en-GB" dirty="0">
                <a:solidFill>
                  <a:schemeClr val="accent2"/>
                </a:solidFill>
                <a:latin typeface="Arial Nova Light" panose="020B0304020202020204" pitchFamily="34" charset="0"/>
              </a:rPr>
              <a:t>unpaired</a:t>
            </a:r>
            <a:r>
              <a:rPr lang="en-GB" dirty="0">
                <a:solidFill>
                  <a:srgbClr val="FFF2CC"/>
                </a:solidFill>
                <a:latin typeface="Arial Nova Light" panose="020B0304020202020204" pitchFamily="34" charset="0"/>
              </a:rPr>
              <a:t>” trimmed reads. </a:t>
            </a:r>
          </a:p>
          <a:p>
            <a:r>
              <a:rPr lang="en-GB" dirty="0">
                <a:solidFill>
                  <a:srgbClr val="FFF2CC"/>
                </a:solidFill>
                <a:latin typeface="Arial Nova Light" panose="020B0304020202020204" pitchFamily="34" charset="0"/>
              </a:rPr>
              <a:t>This is necessary to conserve the symmetry of the R1 and R2 files containing the “</a:t>
            </a:r>
            <a:r>
              <a:rPr lang="en-GB" dirty="0">
                <a:solidFill>
                  <a:schemeClr val="accent2"/>
                </a:solidFill>
                <a:latin typeface="Arial Nova Light" panose="020B0304020202020204" pitchFamily="34" charset="0"/>
              </a:rPr>
              <a:t>paired</a:t>
            </a:r>
            <a:r>
              <a:rPr lang="en-GB" dirty="0">
                <a:solidFill>
                  <a:srgbClr val="FFF2CC"/>
                </a:solidFill>
                <a:latin typeface="Arial Nova Light" panose="020B0304020202020204" pitchFamily="34" charset="0"/>
              </a:rPr>
              <a:t>” trimmed reads corresponding to cases where both reads of a pair survived the trimming.</a:t>
            </a:r>
          </a:p>
        </p:txBody>
      </p:sp>
      <p:pic>
        <p:nvPicPr>
          <p:cNvPr id="37" name="Picture 36">
            <a:extLst>
              <a:ext uri="{FF2B5EF4-FFF2-40B4-BE49-F238E27FC236}">
                <a16:creationId xmlns:a16="http://schemas.microsoft.com/office/drawing/2014/main" id="{D96E67EF-A067-511D-837E-F54DEA455104}"/>
              </a:ext>
            </a:extLst>
          </p:cNvPr>
          <p:cNvPicPr>
            <a:picLocks noChangeAspect="1"/>
          </p:cNvPicPr>
          <p:nvPr/>
        </p:nvPicPr>
        <p:blipFill rotWithShape="1">
          <a:blip r:embed="rId3"/>
          <a:srcRect l="17537" t="6408" r="61265" b="90647"/>
          <a:stretch/>
        </p:blipFill>
        <p:spPr>
          <a:xfrm rot="16200000">
            <a:off x="-586140" y="3878376"/>
            <a:ext cx="3457069" cy="235877"/>
          </a:xfrm>
          <a:prstGeom prst="rect">
            <a:avLst/>
          </a:prstGeom>
          <a:solidFill>
            <a:schemeClr val="bg1"/>
          </a:solidFill>
          <a:ln>
            <a:noFill/>
          </a:ln>
        </p:spPr>
      </p:pic>
    </p:spTree>
    <p:extLst>
      <p:ext uri="{BB962C8B-B14F-4D97-AF65-F5344CB8AC3E}">
        <p14:creationId xmlns:p14="http://schemas.microsoft.com/office/powerpoint/2010/main" val="295337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90335A-6C2D-C836-6598-2A94735EBB82}"/>
              </a:ext>
            </a:extLst>
          </p:cNvPr>
          <p:cNvSpPr txBox="1"/>
          <p:nvPr/>
        </p:nvSpPr>
        <p:spPr>
          <a:xfrm>
            <a:off x="1" y="259196"/>
            <a:ext cx="12192000" cy="523220"/>
          </a:xfrm>
          <a:prstGeom prst="rect">
            <a:avLst/>
          </a:prstGeom>
          <a:noFill/>
        </p:spPr>
        <p:txBody>
          <a:bodyPr wrap="square" rtlCol="0">
            <a:spAutoFit/>
          </a:bodyPr>
          <a:lstStyle/>
          <a:p>
            <a:pPr algn="ctr"/>
            <a:r>
              <a:rPr lang="en-US" sz="2800" dirty="0">
                <a:solidFill>
                  <a:schemeClr val="accent2"/>
                </a:solidFill>
                <a:latin typeface="Arial Nova Light" panose="020B0304020202020204" pitchFamily="34" charset="0"/>
              </a:rPr>
              <a:t>Structure of the </a:t>
            </a:r>
            <a:r>
              <a:rPr lang="en-US" sz="2800" dirty="0" err="1">
                <a:solidFill>
                  <a:schemeClr val="accent2"/>
                </a:solidFill>
                <a:latin typeface="Arial Nova Light" panose="020B0304020202020204" pitchFamily="34" charset="0"/>
              </a:rPr>
              <a:t>Trimmomatic</a:t>
            </a:r>
            <a:r>
              <a:rPr lang="en-US" sz="2800" dirty="0">
                <a:solidFill>
                  <a:schemeClr val="accent2"/>
                </a:solidFill>
                <a:latin typeface="Arial Nova Light" panose="020B0304020202020204" pitchFamily="34" charset="0"/>
              </a:rPr>
              <a:t> command for paired-end reads</a:t>
            </a:r>
          </a:p>
        </p:txBody>
      </p:sp>
      <p:sp>
        <p:nvSpPr>
          <p:cNvPr id="5" name="TextBox 4">
            <a:extLst>
              <a:ext uri="{FF2B5EF4-FFF2-40B4-BE49-F238E27FC236}">
                <a16:creationId xmlns:a16="http://schemas.microsoft.com/office/drawing/2014/main" id="{2B02BE24-F7D6-18DE-9123-CAB1FBE796F7}"/>
              </a:ext>
            </a:extLst>
          </p:cNvPr>
          <p:cNvSpPr txBox="1"/>
          <p:nvPr/>
        </p:nvSpPr>
        <p:spPr>
          <a:xfrm>
            <a:off x="2361639" y="2306456"/>
            <a:ext cx="8992162" cy="1384995"/>
          </a:xfrm>
          <a:prstGeom prst="rect">
            <a:avLst/>
          </a:prstGeom>
          <a:noFill/>
        </p:spPr>
        <p:txBody>
          <a:bodyPr wrap="square">
            <a:spAutoFit/>
          </a:bodyPr>
          <a:lstStyle/>
          <a:p>
            <a:r>
              <a:rPr lang="en-GB" sz="1200"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a:t>
            </a:r>
          </a:p>
          <a:p>
            <a:r>
              <a:rPr lang="en-GB" sz="1200" dirty="0">
                <a:solidFill>
                  <a:schemeClr val="bg1"/>
                </a:solidFill>
                <a:highlight>
                  <a:srgbClr val="000000"/>
                </a:highlight>
                <a:latin typeface="Courier New" panose="02070309020205020404" pitchFamily="49" charset="0"/>
                <a:cs typeface="Courier New" panose="02070309020205020404" pitchFamily="49" charset="0"/>
              </a:rPr>
              <a:t> </a:t>
            </a:r>
          </a:p>
          <a:p>
            <a:r>
              <a:rPr lang="en-GB" sz="1200" dirty="0">
                <a:solidFill>
                  <a:schemeClr val="bg1"/>
                </a:solidFill>
                <a:highlight>
                  <a:srgbClr val="000000"/>
                </a:highlight>
                <a:latin typeface="Courier New" panose="02070309020205020404" pitchFamily="49" charset="0"/>
                <a:cs typeface="Courier New" panose="02070309020205020404" pitchFamily="49" charset="0"/>
              </a:rPr>
              <a:t>/PATH/Sample1_R1.fastq /PATH/Sample1_R2.fastq </a:t>
            </a:r>
          </a:p>
          <a:p>
            <a:endParaRPr lang="en-GB" sz="12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200" dirty="0">
                <a:solidFill>
                  <a:schemeClr val="bg1"/>
                </a:solidFill>
                <a:highlight>
                  <a:srgbClr val="000000"/>
                </a:highlight>
                <a:latin typeface="Courier New" panose="02070309020205020404" pitchFamily="49" charset="0"/>
                <a:cs typeface="Courier New" panose="02070309020205020404" pitchFamily="49" charset="0"/>
              </a:rPr>
              <a:t>–</a:t>
            </a:r>
            <a:r>
              <a:rPr lang="en-GB" sz="1200" dirty="0" err="1">
                <a:solidFill>
                  <a:schemeClr val="bg1"/>
                </a:solidFill>
                <a:highlight>
                  <a:srgbClr val="000000"/>
                </a:highlight>
                <a:latin typeface="Courier New" panose="02070309020205020404" pitchFamily="49" charset="0"/>
                <a:cs typeface="Courier New" panose="02070309020205020404" pitchFamily="49" charset="0"/>
              </a:rPr>
              <a:t>baseout</a:t>
            </a:r>
            <a:r>
              <a:rPr lang="en-GB" sz="1200" dirty="0">
                <a:solidFill>
                  <a:schemeClr val="bg1"/>
                </a:solidFill>
                <a:highlight>
                  <a:srgbClr val="000000"/>
                </a:highlight>
                <a:latin typeface="Courier New" panose="02070309020205020404" pitchFamily="49" charset="0"/>
                <a:cs typeface="Courier New" panose="02070309020205020404" pitchFamily="49" charset="0"/>
              </a:rPr>
              <a:t> Sample1_trimmed </a:t>
            </a:r>
          </a:p>
          <a:p>
            <a:endParaRPr lang="en-GB" sz="12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200" dirty="0">
                <a:solidFill>
                  <a:schemeClr val="bg1"/>
                </a:solidFill>
                <a:highlight>
                  <a:srgbClr val="000000"/>
                </a:highlight>
                <a:latin typeface="Courier New" panose="02070309020205020404" pitchFamily="49" charset="0"/>
                <a:cs typeface="Courier New" panose="02070309020205020404" pitchFamily="49" charset="0"/>
              </a:rPr>
              <a:t>ILLUMINACLIP:/PATH/TruSeq3-PE-2.fa:1:30:7:2:true SLIDINGWINDOW:4:30 LEADING:30 MINLEN:40</a:t>
            </a:r>
          </a:p>
        </p:txBody>
      </p:sp>
      <p:sp>
        <p:nvSpPr>
          <p:cNvPr id="6" name="TextBox 5">
            <a:extLst>
              <a:ext uri="{FF2B5EF4-FFF2-40B4-BE49-F238E27FC236}">
                <a16:creationId xmlns:a16="http://schemas.microsoft.com/office/drawing/2014/main" id="{E52B4C24-D4DA-9E60-4FD6-5C982CE5F9F8}"/>
              </a:ext>
            </a:extLst>
          </p:cNvPr>
          <p:cNvSpPr txBox="1"/>
          <p:nvPr/>
        </p:nvSpPr>
        <p:spPr>
          <a:xfrm>
            <a:off x="3745007" y="1623303"/>
            <a:ext cx="2932854"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Mode: paired-end or single end</a:t>
            </a:r>
          </a:p>
        </p:txBody>
      </p:sp>
      <p:sp>
        <p:nvSpPr>
          <p:cNvPr id="7" name="TextBox 6">
            <a:extLst>
              <a:ext uri="{FF2B5EF4-FFF2-40B4-BE49-F238E27FC236}">
                <a16:creationId xmlns:a16="http://schemas.microsoft.com/office/drawing/2014/main" id="{84866A46-9D29-163B-01D4-CAABD4B29E94}"/>
              </a:ext>
            </a:extLst>
          </p:cNvPr>
          <p:cNvSpPr txBox="1"/>
          <p:nvPr/>
        </p:nvSpPr>
        <p:spPr>
          <a:xfrm>
            <a:off x="7077636" y="1964880"/>
            <a:ext cx="1670522"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Quality encoding</a:t>
            </a:r>
          </a:p>
        </p:txBody>
      </p:sp>
      <p:sp>
        <p:nvSpPr>
          <p:cNvPr id="8" name="TextBox 7">
            <a:extLst>
              <a:ext uri="{FF2B5EF4-FFF2-40B4-BE49-F238E27FC236}">
                <a16:creationId xmlns:a16="http://schemas.microsoft.com/office/drawing/2014/main" id="{E7381C8B-F906-ED92-7A1F-CCF4E44F9F96}"/>
              </a:ext>
            </a:extLst>
          </p:cNvPr>
          <p:cNvSpPr txBox="1"/>
          <p:nvPr/>
        </p:nvSpPr>
        <p:spPr>
          <a:xfrm>
            <a:off x="2149196" y="1490878"/>
            <a:ext cx="1532214"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Program to use</a:t>
            </a:r>
          </a:p>
        </p:txBody>
      </p:sp>
      <p:cxnSp>
        <p:nvCxnSpPr>
          <p:cNvPr id="10" name="Straight Arrow Connector 9">
            <a:extLst>
              <a:ext uri="{FF2B5EF4-FFF2-40B4-BE49-F238E27FC236}">
                <a16:creationId xmlns:a16="http://schemas.microsoft.com/office/drawing/2014/main" id="{5309E96B-62D6-AEC8-E1E4-E5494B2EA0C6}"/>
              </a:ext>
            </a:extLst>
          </p:cNvPr>
          <p:cNvCxnSpPr>
            <a:cxnSpLocks/>
          </p:cNvCxnSpPr>
          <p:nvPr/>
        </p:nvCxnSpPr>
        <p:spPr>
          <a:xfrm>
            <a:off x="3046953" y="1857172"/>
            <a:ext cx="582681" cy="47703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7D840B-D8A4-4C15-F73C-0B9D96E465E9}"/>
              </a:ext>
            </a:extLst>
          </p:cNvPr>
          <p:cNvCxnSpPr>
            <a:cxnSpLocks/>
            <a:stCxn id="6" idx="2"/>
          </p:cNvCxnSpPr>
          <p:nvPr/>
        </p:nvCxnSpPr>
        <p:spPr>
          <a:xfrm>
            <a:off x="5211434" y="1961857"/>
            <a:ext cx="143822" cy="3723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048742-D8D4-2EA6-804B-7A94CDA83D22}"/>
              </a:ext>
            </a:extLst>
          </p:cNvPr>
          <p:cNvCxnSpPr>
            <a:cxnSpLocks/>
            <a:stCxn id="7" idx="1"/>
          </p:cNvCxnSpPr>
          <p:nvPr/>
        </p:nvCxnSpPr>
        <p:spPr>
          <a:xfrm flipH="1">
            <a:off x="6381750" y="2134157"/>
            <a:ext cx="695886" cy="3385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EB1F8-5685-0981-8900-0DA717385A8F}"/>
              </a:ext>
            </a:extLst>
          </p:cNvPr>
          <p:cNvSpPr txBox="1"/>
          <p:nvPr/>
        </p:nvSpPr>
        <p:spPr>
          <a:xfrm>
            <a:off x="230292" y="1641714"/>
            <a:ext cx="1518942"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Tell java to use </a:t>
            </a:r>
          </a:p>
          <a:p>
            <a:r>
              <a:rPr lang="en-GB" sz="1600" dirty="0" err="1">
                <a:solidFill>
                  <a:srgbClr val="FFF2CC"/>
                </a:solidFill>
                <a:latin typeface="Arial Nova Light" panose="020B0304020202020204" pitchFamily="34" charset="0"/>
              </a:rPr>
              <a:t>trimmomatic</a:t>
            </a:r>
            <a:endParaRPr lang="en-GB" sz="1600" dirty="0">
              <a:solidFill>
                <a:srgbClr val="FFF2CC"/>
              </a:solidFill>
              <a:latin typeface="Arial Nova Light" panose="020B0304020202020204" pitchFamily="34" charset="0"/>
            </a:endParaRPr>
          </a:p>
        </p:txBody>
      </p:sp>
      <p:cxnSp>
        <p:nvCxnSpPr>
          <p:cNvPr id="19" name="Straight Arrow Connector 18">
            <a:extLst>
              <a:ext uri="{FF2B5EF4-FFF2-40B4-BE49-F238E27FC236}">
                <a16:creationId xmlns:a16="http://schemas.microsoft.com/office/drawing/2014/main" id="{D2E2EC50-2940-601E-AE2F-B131E0D0099A}"/>
              </a:ext>
            </a:extLst>
          </p:cNvPr>
          <p:cNvCxnSpPr>
            <a:cxnSpLocks/>
            <a:stCxn id="18" idx="3"/>
          </p:cNvCxnSpPr>
          <p:nvPr/>
        </p:nvCxnSpPr>
        <p:spPr>
          <a:xfrm>
            <a:off x="1749234" y="1934102"/>
            <a:ext cx="992177" cy="4370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183EDB-C3C9-2C87-F477-177FC6F5D789}"/>
              </a:ext>
            </a:extLst>
          </p:cNvPr>
          <p:cNvSpPr txBox="1"/>
          <p:nvPr/>
        </p:nvSpPr>
        <p:spPr>
          <a:xfrm>
            <a:off x="253820" y="2504522"/>
            <a:ext cx="1488036"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Input files and </a:t>
            </a:r>
          </a:p>
          <a:p>
            <a:r>
              <a:rPr lang="en-GB" sz="1600" dirty="0">
                <a:solidFill>
                  <a:srgbClr val="FFF2CC"/>
                </a:solidFill>
                <a:latin typeface="Arial Nova Light" panose="020B0304020202020204" pitchFamily="34" charset="0"/>
              </a:rPr>
              <a:t>where they are</a:t>
            </a:r>
          </a:p>
        </p:txBody>
      </p:sp>
      <p:cxnSp>
        <p:nvCxnSpPr>
          <p:cNvPr id="23" name="Straight Arrow Connector 22">
            <a:extLst>
              <a:ext uri="{FF2B5EF4-FFF2-40B4-BE49-F238E27FC236}">
                <a16:creationId xmlns:a16="http://schemas.microsoft.com/office/drawing/2014/main" id="{70660A98-D83D-29E7-DD43-1C710789B9EE}"/>
              </a:ext>
            </a:extLst>
          </p:cNvPr>
          <p:cNvCxnSpPr>
            <a:cxnSpLocks/>
            <a:stCxn id="22" idx="3"/>
          </p:cNvCxnSpPr>
          <p:nvPr/>
        </p:nvCxnSpPr>
        <p:spPr>
          <a:xfrm>
            <a:off x="1741856" y="2796910"/>
            <a:ext cx="571038" cy="99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EBE4E12-3204-2725-1EB9-F6C3E4EBD2EB}"/>
              </a:ext>
            </a:extLst>
          </p:cNvPr>
          <p:cNvSpPr txBox="1"/>
          <p:nvPr/>
        </p:nvSpPr>
        <p:spPr>
          <a:xfrm>
            <a:off x="568145" y="3322727"/>
            <a:ext cx="1288686"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Prefix for the</a:t>
            </a:r>
          </a:p>
          <a:p>
            <a:r>
              <a:rPr lang="en-GB" sz="1600" dirty="0">
                <a:solidFill>
                  <a:srgbClr val="FFF2CC"/>
                </a:solidFill>
                <a:latin typeface="Arial Nova Light" panose="020B0304020202020204" pitchFamily="34" charset="0"/>
              </a:rPr>
              <a:t>Output files</a:t>
            </a:r>
          </a:p>
        </p:txBody>
      </p:sp>
      <p:cxnSp>
        <p:nvCxnSpPr>
          <p:cNvPr id="30" name="Straight Arrow Connector 29">
            <a:extLst>
              <a:ext uri="{FF2B5EF4-FFF2-40B4-BE49-F238E27FC236}">
                <a16:creationId xmlns:a16="http://schemas.microsoft.com/office/drawing/2014/main" id="{A63BF0EB-9676-424A-E9B7-94798AE3FA33}"/>
              </a:ext>
            </a:extLst>
          </p:cNvPr>
          <p:cNvCxnSpPr>
            <a:cxnSpLocks/>
          </p:cNvCxnSpPr>
          <p:nvPr/>
        </p:nvCxnSpPr>
        <p:spPr>
          <a:xfrm flipV="1">
            <a:off x="2013146" y="3232078"/>
            <a:ext cx="348492" cy="25843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CE3C92-B512-9C82-2B07-46A081B6B10C}"/>
              </a:ext>
            </a:extLst>
          </p:cNvPr>
          <p:cNvCxnSpPr>
            <a:cxnSpLocks/>
            <a:stCxn id="42" idx="0"/>
          </p:cNvCxnSpPr>
          <p:nvPr/>
        </p:nvCxnSpPr>
        <p:spPr>
          <a:xfrm flipV="1">
            <a:off x="3653165" y="3738226"/>
            <a:ext cx="460863" cy="3128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9F5500A-F35F-F9B7-A86A-C796F62C2482}"/>
              </a:ext>
            </a:extLst>
          </p:cNvPr>
          <p:cNvCxnSpPr>
            <a:cxnSpLocks/>
          </p:cNvCxnSpPr>
          <p:nvPr/>
        </p:nvCxnSpPr>
        <p:spPr>
          <a:xfrm flipV="1">
            <a:off x="7621469" y="3694617"/>
            <a:ext cx="0"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92B245-0517-751E-C1E7-F8E47B5E02D0}"/>
              </a:ext>
            </a:extLst>
          </p:cNvPr>
          <p:cNvCxnSpPr>
            <a:cxnSpLocks/>
          </p:cNvCxnSpPr>
          <p:nvPr/>
        </p:nvCxnSpPr>
        <p:spPr>
          <a:xfrm flipV="1">
            <a:off x="9058063" y="3690540"/>
            <a:ext cx="0"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7851C6-D6CF-5062-EB29-42D8C070E128}"/>
              </a:ext>
            </a:extLst>
          </p:cNvPr>
          <p:cNvCxnSpPr>
            <a:cxnSpLocks/>
          </p:cNvCxnSpPr>
          <p:nvPr/>
        </p:nvCxnSpPr>
        <p:spPr>
          <a:xfrm flipH="1" flipV="1">
            <a:off x="10494657" y="3690540"/>
            <a:ext cx="141966"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DC75FCC-A856-845D-DE6D-8377E57D2B06}"/>
              </a:ext>
            </a:extLst>
          </p:cNvPr>
          <p:cNvSpPr txBox="1"/>
          <p:nvPr/>
        </p:nvSpPr>
        <p:spPr>
          <a:xfrm>
            <a:off x="2915304" y="4051074"/>
            <a:ext cx="1475722"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Path to the file with adapter sequences to look for</a:t>
            </a:r>
          </a:p>
        </p:txBody>
      </p:sp>
      <p:sp>
        <p:nvSpPr>
          <p:cNvPr id="43" name="TextBox 42">
            <a:extLst>
              <a:ext uri="{FF2B5EF4-FFF2-40B4-BE49-F238E27FC236}">
                <a16:creationId xmlns:a16="http://schemas.microsoft.com/office/drawing/2014/main" id="{FA3D4D2C-AB1A-6E93-30AD-B68FE3F918DF}"/>
              </a:ext>
            </a:extLst>
          </p:cNvPr>
          <p:cNvSpPr txBox="1"/>
          <p:nvPr/>
        </p:nvSpPr>
        <p:spPr>
          <a:xfrm>
            <a:off x="6683295" y="4011329"/>
            <a:ext cx="1886298"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remove bases of low quality at the end of the reads</a:t>
            </a:r>
          </a:p>
        </p:txBody>
      </p:sp>
      <p:sp>
        <p:nvSpPr>
          <p:cNvPr id="44" name="TextBox 43">
            <a:extLst>
              <a:ext uri="{FF2B5EF4-FFF2-40B4-BE49-F238E27FC236}">
                <a16:creationId xmlns:a16="http://schemas.microsoft.com/office/drawing/2014/main" id="{FB514084-15F8-D6A2-E6AE-78A02FB0CDAE}"/>
              </a:ext>
            </a:extLst>
          </p:cNvPr>
          <p:cNvSpPr txBox="1"/>
          <p:nvPr/>
        </p:nvSpPr>
        <p:spPr>
          <a:xfrm>
            <a:off x="8486852" y="4016312"/>
            <a:ext cx="1886298"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remove bases of low quality at the beginning of the reads</a:t>
            </a:r>
          </a:p>
        </p:txBody>
      </p:sp>
      <p:sp>
        <p:nvSpPr>
          <p:cNvPr id="45" name="TextBox 44">
            <a:extLst>
              <a:ext uri="{FF2B5EF4-FFF2-40B4-BE49-F238E27FC236}">
                <a16:creationId xmlns:a16="http://schemas.microsoft.com/office/drawing/2014/main" id="{E09FD97E-C50B-0A60-CBA0-43DAFC24D786}"/>
              </a:ext>
            </a:extLst>
          </p:cNvPr>
          <p:cNvSpPr txBox="1"/>
          <p:nvPr/>
        </p:nvSpPr>
        <p:spPr>
          <a:xfrm>
            <a:off x="10423363" y="4011329"/>
            <a:ext cx="1549405" cy="830997"/>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Reads shorter than this are discarded</a:t>
            </a:r>
          </a:p>
        </p:txBody>
      </p:sp>
      <p:sp>
        <p:nvSpPr>
          <p:cNvPr id="48" name="TextBox 47">
            <a:extLst>
              <a:ext uri="{FF2B5EF4-FFF2-40B4-BE49-F238E27FC236}">
                <a16:creationId xmlns:a16="http://schemas.microsoft.com/office/drawing/2014/main" id="{18449958-499A-B7E8-B27A-AA711A23F3B0}"/>
              </a:ext>
            </a:extLst>
          </p:cNvPr>
          <p:cNvSpPr txBox="1"/>
          <p:nvPr/>
        </p:nvSpPr>
        <p:spPr>
          <a:xfrm>
            <a:off x="559370" y="5728493"/>
            <a:ext cx="6972301" cy="707886"/>
          </a:xfrm>
          <a:prstGeom prst="rect">
            <a:avLst/>
          </a:prstGeom>
          <a:noFill/>
        </p:spPr>
        <p:txBody>
          <a:bodyPr wrap="square" rtlCol="0">
            <a:spAutoFit/>
          </a:bodyPr>
          <a:lstStyle/>
          <a:p>
            <a:r>
              <a:rPr lang="en-US" sz="2000" dirty="0">
                <a:solidFill>
                  <a:schemeClr val="accent2"/>
                </a:solidFill>
                <a:latin typeface="Arial Nova Light" panose="020B0304020202020204" pitchFamily="34" charset="0"/>
              </a:rPr>
              <a:t>The command is normally on a single line</a:t>
            </a:r>
          </a:p>
          <a:p>
            <a:r>
              <a:rPr lang="en-US" sz="2000" dirty="0">
                <a:solidFill>
                  <a:schemeClr val="accent2"/>
                </a:solidFill>
                <a:latin typeface="Arial Nova Light" panose="020B0304020202020204" pitchFamily="34" charset="0"/>
              </a:rPr>
              <a:t>Read the manual to chose and understand the settings!</a:t>
            </a:r>
          </a:p>
        </p:txBody>
      </p:sp>
      <p:sp>
        <p:nvSpPr>
          <p:cNvPr id="4" name="TextBox 3">
            <a:extLst>
              <a:ext uri="{FF2B5EF4-FFF2-40B4-BE49-F238E27FC236}">
                <a16:creationId xmlns:a16="http://schemas.microsoft.com/office/drawing/2014/main" id="{CC4DD370-A6C1-B790-295C-A7BC515D6534}"/>
              </a:ext>
            </a:extLst>
          </p:cNvPr>
          <p:cNvSpPr txBox="1"/>
          <p:nvPr/>
        </p:nvSpPr>
        <p:spPr>
          <a:xfrm>
            <a:off x="4773881" y="4022461"/>
            <a:ext cx="1803557" cy="830997"/>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identify</a:t>
            </a:r>
          </a:p>
          <a:p>
            <a:r>
              <a:rPr lang="en-GB" sz="1600" dirty="0">
                <a:solidFill>
                  <a:srgbClr val="FFF2CC"/>
                </a:solidFill>
                <a:latin typeface="Arial Nova Light" panose="020B0304020202020204" pitchFamily="34" charset="0"/>
              </a:rPr>
              <a:t>and remove adapters</a:t>
            </a:r>
          </a:p>
        </p:txBody>
      </p:sp>
      <p:cxnSp>
        <p:nvCxnSpPr>
          <p:cNvPr id="11" name="Straight Arrow Connector 10">
            <a:extLst>
              <a:ext uri="{FF2B5EF4-FFF2-40B4-BE49-F238E27FC236}">
                <a16:creationId xmlns:a16="http://schemas.microsoft.com/office/drawing/2014/main" id="{88307305-2DD1-3869-DA9C-1E8387549374}"/>
              </a:ext>
            </a:extLst>
          </p:cNvPr>
          <p:cNvCxnSpPr>
            <a:cxnSpLocks/>
          </p:cNvCxnSpPr>
          <p:nvPr/>
        </p:nvCxnSpPr>
        <p:spPr>
          <a:xfrm flipV="1">
            <a:off x="5620313" y="3754607"/>
            <a:ext cx="261786" cy="2587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23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26328-94B1-48BB-940E-38B8A9242EBD}"/>
              </a:ext>
            </a:extLst>
          </p:cNvPr>
          <p:cNvSpPr txBox="1"/>
          <p:nvPr/>
        </p:nvSpPr>
        <p:spPr>
          <a:xfrm>
            <a:off x="0" y="268651"/>
            <a:ext cx="12192000" cy="523220"/>
          </a:xfrm>
          <a:prstGeom prst="rect">
            <a:avLst/>
          </a:prstGeom>
          <a:noFill/>
        </p:spPr>
        <p:txBody>
          <a:bodyPr wrap="square" rtlCol="0">
            <a:spAutoFit/>
          </a:bodyPr>
          <a:lstStyle/>
          <a:p>
            <a:pPr algn="ctr"/>
            <a:r>
              <a:rPr lang="en-US" sz="2800" dirty="0">
                <a:solidFill>
                  <a:schemeClr val="accent2"/>
                </a:solidFill>
                <a:latin typeface="Arial Nova Light" panose="020B0304020202020204" pitchFamily="34" charset="0"/>
              </a:rPr>
              <a:t>Assessing Illumina data quality with </a:t>
            </a:r>
            <a:r>
              <a:rPr lang="en-US" sz="2800" dirty="0" err="1">
                <a:solidFill>
                  <a:schemeClr val="accent2"/>
                </a:solidFill>
                <a:latin typeface="Arial Nova Light" panose="020B0304020202020204" pitchFamily="34" charset="0"/>
              </a:rPr>
              <a:t>FastQC</a:t>
            </a:r>
            <a:endParaRPr lang="en-GB" sz="2800" dirty="0">
              <a:solidFill>
                <a:schemeClr val="accent2"/>
              </a:solidFill>
              <a:latin typeface="Arial Nova Light" panose="020B0304020202020204" pitchFamily="34" charset="0"/>
            </a:endParaRPr>
          </a:p>
        </p:txBody>
      </p:sp>
      <p:pic>
        <p:nvPicPr>
          <p:cNvPr id="4" name="Picture 3">
            <a:extLst>
              <a:ext uri="{FF2B5EF4-FFF2-40B4-BE49-F238E27FC236}">
                <a16:creationId xmlns:a16="http://schemas.microsoft.com/office/drawing/2014/main" id="{3872287E-6FEA-49E8-B75E-47FBC7907E01}"/>
              </a:ext>
            </a:extLst>
          </p:cNvPr>
          <p:cNvPicPr>
            <a:picLocks noChangeAspect="1"/>
          </p:cNvPicPr>
          <p:nvPr/>
        </p:nvPicPr>
        <p:blipFill rotWithShape="1">
          <a:blip r:embed="rId2"/>
          <a:srcRect t="4753" r="12218" b="17333"/>
          <a:stretch/>
        </p:blipFill>
        <p:spPr>
          <a:xfrm>
            <a:off x="744772" y="1083256"/>
            <a:ext cx="10702456" cy="5343278"/>
          </a:xfrm>
          <a:prstGeom prst="rect">
            <a:avLst/>
          </a:prstGeom>
        </p:spPr>
      </p:pic>
    </p:spTree>
    <p:extLst>
      <p:ext uri="{BB962C8B-B14F-4D97-AF65-F5344CB8AC3E}">
        <p14:creationId xmlns:p14="http://schemas.microsoft.com/office/powerpoint/2010/main" val="233623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A3964BB-6CB7-7A43-9145-35D7CD242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450" y="1670591"/>
            <a:ext cx="2563365" cy="2563365"/>
          </a:xfrm>
          <a:prstGeom prst="rect">
            <a:avLst/>
          </a:prstGeom>
        </p:spPr>
      </p:pic>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Trim and filter your reads with </a:t>
            </a:r>
            <a:r>
              <a:rPr lang="en-GB" sz="2800" dirty="0" err="1">
                <a:solidFill>
                  <a:srgbClr val="002B36"/>
                </a:solidFill>
                <a:latin typeface="Arial Nova Light" panose="020B0304020202020204" pitchFamily="34" charset="0"/>
              </a:rPr>
              <a:t>Trimmomatic</a:t>
            </a:r>
            <a:endParaRPr lang="en-GB" sz="2800" dirty="0">
              <a:solidFill>
                <a:srgbClr val="002B36"/>
              </a:solidFill>
              <a:latin typeface="Arial Nova Light" panose="020B0304020202020204" pitchFamily="34" charset="0"/>
            </a:endParaRPr>
          </a:p>
        </p:txBody>
      </p:sp>
      <p:sp>
        <p:nvSpPr>
          <p:cNvPr id="2" name="TextBox 1">
            <a:extLst>
              <a:ext uri="{FF2B5EF4-FFF2-40B4-BE49-F238E27FC236}">
                <a16:creationId xmlns:a16="http://schemas.microsoft.com/office/drawing/2014/main" id="{BD06412F-B8D7-E1FB-EF26-210B2DEC8CB1}"/>
              </a:ext>
            </a:extLst>
          </p:cNvPr>
          <p:cNvSpPr txBox="1"/>
          <p:nvPr/>
        </p:nvSpPr>
        <p:spPr>
          <a:xfrm>
            <a:off x="2867025" y="1457326"/>
            <a:ext cx="9324975"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trimmomatic</a:t>
            </a:r>
            <a:r>
              <a:rPr lang="en-GB" dirty="0">
                <a:solidFill>
                  <a:srgbClr val="002B36"/>
                </a:solidFill>
                <a:latin typeface="Arial Nova Light" panose="020B0304020202020204" pitchFamily="34" charset="0"/>
              </a:rPr>
              <a:t> on your first sample?</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it to see if it works</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Remove the results</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p:txBody>
      </p:sp>
    </p:spTree>
    <p:extLst>
      <p:ext uri="{BB962C8B-B14F-4D97-AF65-F5344CB8AC3E}">
        <p14:creationId xmlns:p14="http://schemas.microsoft.com/office/powerpoint/2010/main" val="391619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736B1-63A7-E9FE-5034-A3A657D30896}"/>
              </a:ext>
            </a:extLst>
          </p:cNvPr>
          <p:cNvSpPr txBox="1"/>
          <p:nvPr/>
        </p:nvSpPr>
        <p:spPr>
          <a:xfrm>
            <a:off x="0" y="490818"/>
            <a:ext cx="12192000" cy="523220"/>
          </a:xfrm>
          <a:prstGeom prst="rect">
            <a:avLst/>
          </a:prstGeom>
          <a:noFill/>
        </p:spPr>
        <p:txBody>
          <a:bodyPr wrap="square" rtlCol="0">
            <a:spAutoFit/>
          </a:bodyPr>
          <a:lstStyle/>
          <a:p>
            <a:pPr algn="ctr"/>
            <a:r>
              <a:rPr lang="en-GB" sz="2800" dirty="0">
                <a:solidFill>
                  <a:srgbClr val="002B36"/>
                </a:solidFill>
                <a:latin typeface="Arial Nova Light" panose="020B0304020202020204" pitchFamily="34" charset="0"/>
              </a:rPr>
              <a:t>Solution: </a:t>
            </a:r>
            <a:r>
              <a:rPr lang="en-GB" sz="2800" dirty="0" err="1">
                <a:solidFill>
                  <a:srgbClr val="002B36"/>
                </a:solidFill>
                <a:latin typeface="Arial Nova Light" panose="020B0304020202020204" pitchFamily="34" charset="0"/>
              </a:rPr>
              <a:t>Trimmomatic</a:t>
            </a:r>
            <a:r>
              <a:rPr lang="en-GB" sz="2800" dirty="0">
                <a:solidFill>
                  <a:srgbClr val="002B36"/>
                </a:solidFill>
                <a:latin typeface="Arial Nova Light" panose="020B0304020202020204" pitchFamily="34" charset="0"/>
              </a:rPr>
              <a:t> command on one sample</a:t>
            </a:r>
          </a:p>
        </p:txBody>
      </p:sp>
      <p:sp>
        <p:nvSpPr>
          <p:cNvPr id="3" name="TextBox 2">
            <a:extLst>
              <a:ext uri="{FF2B5EF4-FFF2-40B4-BE49-F238E27FC236}">
                <a16:creationId xmlns:a16="http://schemas.microsoft.com/office/drawing/2014/main" id="{6CC83FC8-A3EA-E951-82BF-91FC1A881EA6}"/>
              </a:ext>
            </a:extLst>
          </p:cNvPr>
          <p:cNvSpPr txBox="1"/>
          <p:nvPr/>
        </p:nvSpPr>
        <p:spPr>
          <a:xfrm>
            <a:off x="800661" y="1941986"/>
            <a:ext cx="11000814" cy="2862322"/>
          </a:xfrm>
          <a:prstGeom prst="rect">
            <a:avLst/>
          </a:prstGeom>
          <a:noFill/>
        </p:spPr>
        <p:txBody>
          <a:bodyPr wrap="square">
            <a:spAutoFit/>
          </a:bodyPr>
          <a:lstStyle/>
          <a:p>
            <a:r>
              <a:rPr lang="en-GB"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  \</a:t>
            </a:r>
          </a:p>
          <a:p>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Sample1_R1.fastq</a:t>
            </a:r>
            <a:r>
              <a:rPr lang="en-GB" dirty="0">
                <a:solidFill>
                  <a:schemeClr val="bg1"/>
                </a:solidFill>
                <a:highlight>
                  <a:srgbClr val="000000"/>
                </a:highlight>
                <a:latin typeface="Courier New" panose="02070309020205020404" pitchFamily="49" charset="0"/>
                <a:cs typeface="Courier New" panose="02070309020205020404" pitchFamily="49" charset="0"/>
              </a:rPr>
              <a:t> </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Sample1_R2.fastq </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rgbClr val="FFF2CC"/>
                </a:solidFill>
                <a:highlight>
                  <a:srgbClr val="000000"/>
                </a:highlight>
                <a:latin typeface="Courier New" panose="02070309020205020404" pitchFamily="49" charset="0"/>
                <a:cs typeface="Courier New" panose="02070309020205020404" pitchFamily="49" charset="0"/>
              </a:rPr>
              <a:t>-</a:t>
            </a:r>
            <a:r>
              <a:rPr lang="en-GB" dirty="0" err="1">
                <a:solidFill>
                  <a:srgbClr val="FFF2CC"/>
                </a:solidFill>
                <a:highlight>
                  <a:srgbClr val="000000"/>
                </a:highlight>
                <a:latin typeface="Courier New" panose="02070309020205020404" pitchFamily="49" charset="0"/>
                <a:cs typeface="Courier New" panose="02070309020205020404" pitchFamily="49" charset="0"/>
              </a:rPr>
              <a:t>baseout</a:t>
            </a:r>
            <a:r>
              <a:rPr lang="en-GB" dirty="0">
                <a:solidFill>
                  <a:srgbClr val="FFF2CC"/>
                </a:solidFill>
                <a:highlight>
                  <a:srgbClr val="000000"/>
                </a:highlight>
                <a:latin typeface="Courier New" panose="02070309020205020404" pitchFamily="49" charset="0"/>
                <a:cs typeface="Courier New" panose="02070309020205020404" pitchFamily="49" charset="0"/>
              </a:rPr>
              <a:t> </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Sample1_trimmed</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chemeClr val="bg1"/>
                </a:solidFill>
                <a:highlight>
                  <a:srgbClr val="000000"/>
                </a:highlight>
                <a:latin typeface="Courier New" panose="02070309020205020404" pitchFamily="49" charset="0"/>
                <a:cs typeface="Courier New" panose="02070309020205020404" pitchFamily="49" charset="0"/>
              </a:rPr>
              <a:t>ILLUMINACLIP:</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bg1"/>
                </a:solidFill>
                <a:highlight>
                  <a:srgbClr val="000000"/>
                </a:highlight>
                <a:latin typeface="Courier New" panose="02070309020205020404" pitchFamily="49" charset="0"/>
                <a:cs typeface="Courier New" panose="02070309020205020404" pitchFamily="49" charset="0"/>
              </a:rPr>
              <a:t>adapters/TruSeq3-PE-2.fa:1:30:7:2:true SLIDINGWINDOW:4:30 \ LEADING:30 MINLEN:40</a:t>
            </a:r>
          </a:p>
          <a:p>
            <a:endParaRPr lang="en-GB" dirty="0"/>
          </a:p>
          <a:p>
            <a:endParaRPr lang="en-GB" dirty="0"/>
          </a:p>
          <a:p>
            <a:r>
              <a:rPr lang="en-GB" dirty="0">
                <a:solidFill>
                  <a:srgbClr val="002B36"/>
                </a:solidFill>
                <a:latin typeface="Arial Nova Light" panose="020B0304020202020204" pitchFamily="34" charset="0"/>
              </a:rPr>
              <a:t>“\” at the end of the lines indicates that there is no new line, </a:t>
            </a:r>
            <a:r>
              <a:rPr lang="en-GB" dirty="0" err="1">
                <a:solidFill>
                  <a:srgbClr val="002B36"/>
                </a:solidFill>
                <a:latin typeface="Arial Nova Light" panose="020B0304020202020204" pitchFamily="34" charset="0"/>
              </a:rPr>
              <a:t>ie</a:t>
            </a:r>
            <a:r>
              <a:rPr lang="en-GB" dirty="0">
                <a:solidFill>
                  <a:srgbClr val="002B36"/>
                </a:solidFill>
                <a:latin typeface="Arial Nova Light" panose="020B0304020202020204" pitchFamily="34" charset="0"/>
              </a:rPr>
              <a:t> that all is on the same line</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PATH is the absolute path to the files</a:t>
            </a:r>
          </a:p>
        </p:txBody>
      </p:sp>
    </p:spTree>
    <p:extLst>
      <p:ext uri="{BB962C8B-B14F-4D97-AF65-F5344CB8AC3E}">
        <p14:creationId xmlns:p14="http://schemas.microsoft.com/office/powerpoint/2010/main" val="229488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042A2-7432-5237-2F16-D638D5576EA4}"/>
              </a:ext>
            </a:extLst>
          </p:cNvPr>
          <p:cNvPicPr>
            <a:picLocks noChangeAspect="1"/>
          </p:cNvPicPr>
          <p:nvPr/>
        </p:nvPicPr>
        <p:blipFill rotWithShape="1">
          <a:blip r:embed="rId2"/>
          <a:srcRect l="65494" t="30853" r="21774" b="44961"/>
          <a:stretch/>
        </p:blipFill>
        <p:spPr>
          <a:xfrm>
            <a:off x="7063148" y="6"/>
            <a:ext cx="4292423" cy="4586422"/>
          </a:xfrm>
          <a:prstGeom prst="rect">
            <a:avLst/>
          </a:prstGeom>
        </p:spPr>
      </p:pic>
      <p:sp>
        <p:nvSpPr>
          <p:cNvPr id="14" name="Oval 13">
            <a:extLst>
              <a:ext uri="{FF2B5EF4-FFF2-40B4-BE49-F238E27FC236}">
                <a16:creationId xmlns:a16="http://schemas.microsoft.com/office/drawing/2014/main" id="{11C990C7-97D9-665D-618A-16F856B16699}"/>
              </a:ext>
            </a:extLst>
          </p:cNvPr>
          <p:cNvSpPr/>
          <p:nvPr/>
        </p:nvSpPr>
        <p:spPr>
          <a:xfrm>
            <a:off x="1335000" y="595012"/>
            <a:ext cx="5151296" cy="2836684"/>
          </a:xfrm>
          <a:prstGeom prst="ellipse">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1CB5A15E-2B41-2D70-2AC6-28E6C8A8BA06}"/>
              </a:ext>
            </a:extLst>
          </p:cNvPr>
          <p:cNvSpPr/>
          <p:nvPr/>
        </p:nvSpPr>
        <p:spPr>
          <a:xfrm rot="6654608">
            <a:off x="6257608" y="1464746"/>
            <a:ext cx="624812" cy="1168462"/>
          </a:xfrm>
          <a:prstGeom prst="triangle">
            <a:avLst>
              <a:gd name="adj" fmla="val 58036"/>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AABB695-E75E-E590-86F2-9D9E5A4CD427}"/>
              </a:ext>
            </a:extLst>
          </p:cNvPr>
          <p:cNvSpPr txBox="1"/>
          <p:nvPr/>
        </p:nvSpPr>
        <p:spPr>
          <a:xfrm>
            <a:off x="1504951" y="1429180"/>
            <a:ext cx="4697378" cy="923330"/>
          </a:xfrm>
          <a:prstGeom prst="rect">
            <a:avLst/>
          </a:prstGeom>
          <a:noFill/>
        </p:spPr>
        <p:txBody>
          <a:bodyPr wrap="square" rtlCol="0">
            <a:spAutoFit/>
          </a:bodyPr>
          <a:lstStyle/>
          <a:p>
            <a:r>
              <a:rPr lang="en-GB" sz="5400" dirty="0">
                <a:latin typeface="Arial Nova Light" panose="020B0304020202020204" pitchFamily="34" charset="0"/>
              </a:rPr>
              <a:t> </a:t>
            </a:r>
            <a:r>
              <a:rPr lang="en-GB" sz="5400" dirty="0" err="1">
                <a:latin typeface="Arial Nova Light" panose="020B0304020202020204" pitchFamily="34" charset="0"/>
              </a:rPr>
              <a:t>Makan</a:t>
            </a:r>
            <a:r>
              <a:rPr lang="en-GB" sz="5400" dirty="0">
                <a:latin typeface="Arial Nova Light" panose="020B0304020202020204" pitchFamily="34" charset="0"/>
              </a:rPr>
              <a:t> Siang !</a:t>
            </a:r>
          </a:p>
        </p:txBody>
      </p:sp>
      <p:sp>
        <p:nvSpPr>
          <p:cNvPr id="10" name="Rectangle 9">
            <a:extLst>
              <a:ext uri="{FF2B5EF4-FFF2-40B4-BE49-F238E27FC236}">
                <a16:creationId xmlns:a16="http://schemas.microsoft.com/office/drawing/2014/main" id="{0ACFD2C5-2EA1-F7AD-2C0C-21B98EC48DEB}"/>
              </a:ext>
            </a:extLst>
          </p:cNvPr>
          <p:cNvSpPr/>
          <p:nvPr/>
        </p:nvSpPr>
        <p:spPr>
          <a:xfrm>
            <a:off x="6847367" y="3785191"/>
            <a:ext cx="765545" cy="52348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56CEE8-42AB-8B7D-FF18-4C9D6623D027}"/>
              </a:ext>
            </a:extLst>
          </p:cNvPr>
          <p:cNvSpPr/>
          <p:nvPr/>
        </p:nvSpPr>
        <p:spPr>
          <a:xfrm rot="17449913">
            <a:off x="7623219" y="3446748"/>
            <a:ext cx="765545" cy="523487"/>
          </a:xfrm>
          <a:prstGeom prst="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A2076C8-07FF-834B-3E51-EB2A300C9503}"/>
              </a:ext>
            </a:extLst>
          </p:cNvPr>
          <p:cNvSpPr/>
          <p:nvPr/>
        </p:nvSpPr>
        <p:spPr>
          <a:xfrm rot="17449913">
            <a:off x="7092078" y="4463561"/>
            <a:ext cx="765545" cy="52348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Pizza with solid fill">
            <a:extLst>
              <a:ext uri="{FF2B5EF4-FFF2-40B4-BE49-F238E27FC236}">
                <a16:creationId xmlns:a16="http://schemas.microsoft.com/office/drawing/2014/main" id="{D4CB54C9-3D07-BEDA-551A-9E6184259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455582">
            <a:off x="5843398" y="2218263"/>
            <a:ext cx="3533636" cy="3533636"/>
          </a:xfrm>
          <a:prstGeom prst="rect">
            <a:avLst/>
          </a:prstGeom>
        </p:spPr>
      </p:pic>
    </p:spTree>
    <p:extLst>
      <p:ext uri="{BB962C8B-B14F-4D97-AF65-F5344CB8AC3E}">
        <p14:creationId xmlns:p14="http://schemas.microsoft.com/office/powerpoint/2010/main" val="2787267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A3964BB-6CB7-7A43-9145-35D7CD242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965866"/>
            <a:ext cx="2563365" cy="2563365"/>
          </a:xfrm>
          <a:prstGeom prst="rect">
            <a:avLst/>
          </a:prstGeom>
        </p:spPr>
      </p:pic>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Make two more loops</a:t>
            </a:r>
          </a:p>
        </p:txBody>
      </p:sp>
      <p:sp>
        <p:nvSpPr>
          <p:cNvPr id="2" name="TextBox 1">
            <a:extLst>
              <a:ext uri="{FF2B5EF4-FFF2-40B4-BE49-F238E27FC236}">
                <a16:creationId xmlns:a16="http://schemas.microsoft.com/office/drawing/2014/main" id="{BD06412F-B8D7-E1FB-EF26-210B2DEC8CB1}"/>
              </a:ext>
            </a:extLst>
          </p:cNvPr>
          <p:cNvSpPr txBox="1"/>
          <p:nvPr/>
        </p:nvSpPr>
        <p:spPr>
          <a:xfrm>
            <a:off x="2686050" y="1613441"/>
            <a:ext cx="9363075" cy="480131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Use a for loop to:</a:t>
            </a:r>
          </a:p>
          <a:p>
            <a:r>
              <a:rPr lang="en-GB" dirty="0">
                <a:solidFill>
                  <a:srgbClr val="002B36"/>
                </a:solidFill>
                <a:latin typeface="Arial Nova Light" panose="020B0304020202020204" pitchFamily="34" charset="0"/>
              </a:rPr>
              <a:t>Create a directory for each sample, where each directory is named like the sample</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Use another for loop to:</a:t>
            </a:r>
          </a:p>
          <a:p>
            <a:r>
              <a:rPr lang="en-GB" dirty="0">
                <a:solidFill>
                  <a:srgbClr val="002B36"/>
                </a:solidFill>
                <a:latin typeface="Arial Nova Light" panose="020B0304020202020204" pitchFamily="34" charset="0"/>
              </a:rPr>
              <a:t>Move the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html files of the samples to their corresponding directories</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instance:</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If I have two samples called Sample1 and Sample2, I should obtain:</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 One directory called Sample1 and one directory called Sample2</a:t>
            </a:r>
          </a:p>
          <a:p>
            <a:r>
              <a:rPr lang="en-GB" dirty="0">
                <a:solidFill>
                  <a:srgbClr val="002B36"/>
                </a:solidFill>
                <a:latin typeface="Arial Nova Light" panose="020B0304020202020204" pitchFamily="34" charset="0"/>
              </a:rPr>
              <a:t>- Directory Sample1 should contain Sample1_R1_fastqc.html and Sample1_R2_fastqc.html</a:t>
            </a:r>
          </a:p>
          <a:p>
            <a:r>
              <a:rPr lang="en-GB" dirty="0">
                <a:solidFill>
                  <a:srgbClr val="002B36"/>
                </a:solidFill>
                <a:latin typeface="Arial Nova Light" panose="020B0304020202020204" pitchFamily="34" charset="0"/>
              </a:rPr>
              <a:t>- Directory Sample2 should contain Sample2_R1_fastqc.html and Sample2_R2_fastqc.html</a:t>
            </a:r>
          </a:p>
          <a:p>
            <a:endParaRPr lang="en-GB" dirty="0">
              <a:solidFill>
                <a:srgbClr val="002B36"/>
              </a:solidFill>
              <a:latin typeface="Arial Nova Light" panose="020B0304020202020204" pitchFamily="34" charset="0"/>
            </a:endParaRPr>
          </a:p>
          <a:p>
            <a:r>
              <a:rPr lang="en-GB" dirty="0">
                <a:solidFill>
                  <a:schemeClr val="accent2"/>
                </a:solidFill>
                <a:latin typeface="Arial Nova Light" panose="020B0304020202020204" pitchFamily="34" charset="0"/>
              </a:rPr>
              <a:t>Tips:</a:t>
            </a:r>
          </a:p>
          <a:p>
            <a:r>
              <a:rPr lang="en-GB" dirty="0">
                <a:solidFill>
                  <a:schemeClr val="accent2"/>
                </a:solidFill>
                <a:latin typeface="Arial Nova Light" panose="020B0304020202020204" pitchFamily="34" charset="0"/>
              </a:rPr>
              <a:t>Don’t go too fast, try to use the “Make a loop in 9 steps” slide</a:t>
            </a:r>
          </a:p>
        </p:txBody>
      </p:sp>
    </p:spTree>
    <p:extLst>
      <p:ext uri="{BB962C8B-B14F-4D97-AF65-F5344CB8AC3E}">
        <p14:creationId xmlns:p14="http://schemas.microsoft.com/office/powerpoint/2010/main" val="1898590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540105" y="1035050"/>
            <a:ext cx="11118495" cy="5509200"/>
          </a:xfrm>
          <a:prstGeom prst="rect">
            <a:avLst/>
          </a:prstGeom>
          <a:noFill/>
        </p:spPr>
        <p:txBody>
          <a:bodyPr wrap="square" rtlCol="0">
            <a:spAutoFit/>
          </a:bodyPr>
          <a:lstStyle/>
          <a:p>
            <a:pPr marL="342900" indent="-342900">
              <a:buAutoNum type="arabicPeriod"/>
            </a:pPr>
            <a:r>
              <a:rPr lang="en-GB" sz="1600" dirty="0">
                <a:solidFill>
                  <a:srgbClr val="FFF2CC"/>
                </a:solidFill>
                <a:latin typeface="Arial Nova Light" panose="020B0304020202020204" pitchFamily="34" charset="0"/>
              </a:rPr>
              <a:t>Write the loop structure (for instance in nano). In the next steps, you will complete it.</a:t>
            </a:r>
          </a:p>
          <a:p>
            <a:r>
              <a:rPr lang="en-GB" sz="1600" dirty="0">
                <a:solidFill>
                  <a:srgbClr val="FFF2CC"/>
                </a:solidFill>
                <a:latin typeface="Arial Nova Light" panose="020B0304020202020204" pitchFamily="34" charset="0"/>
              </a:rPr>
              <a:t>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for in  ; do (); done</a:t>
            </a:r>
            <a:endParaRPr lang="en-GB" sz="1600" dirty="0">
              <a:solidFill>
                <a:schemeClr val="accent2"/>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2. What will be the output of the loop? A file? Multiple files? Something printed to the screen? Something else?</a:t>
            </a:r>
          </a:p>
          <a:p>
            <a:pPr marL="342900" indent="-342900">
              <a:buAutoNum type="arabicPeriod"/>
            </a:pPr>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3. Based on your answer in 2, decide if you should specify a name for the output, and if yes, add it to the loop</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in ; do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&gt;&gt; file_list.txt</a:t>
            </a:r>
            <a:r>
              <a:rPr lang="en-GB" sz="1600" dirty="0">
                <a:solidFill>
                  <a:schemeClr val="bg1"/>
                </a:solidFill>
                <a:highlight>
                  <a:srgbClr val="000000"/>
                </a:highlight>
                <a:latin typeface="Courier New" panose="02070309020205020404" pitchFamily="49" charset="0"/>
                <a:cs typeface="Courier New" panose="02070309020205020404" pitchFamily="49" charset="0"/>
              </a:rPr>
              <a:t>); done</a:t>
            </a:r>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4. What will be the content of the output: A list of names? A list of values? A set of files with DNA data inside? </a:t>
            </a:r>
            <a:r>
              <a:rPr lang="en-GB" sz="1600" dirty="0">
                <a:solidFill>
                  <a:schemeClr val="accent2"/>
                </a:solidFill>
                <a:latin typeface="Arial Nova Light" panose="020B0304020202020204" pitchFamily="34" charset="0"/>
              </a:rPr>
              <a:t>(draw it!)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5. What should the loop do to generate the output? Iterate through files in a directory? Iterate through lines in a file?...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6. Based on your answer in 5, modify the beginning of the loop so that the computer can find the elements to iterate through</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file</a:t>
            </a:r>
            <a:r>
              <a:rPr lang="en-GB" sz="1600" dirty="0">
                <a:solidFill>
                  <a:schemeClr val="bg1"/>
                </a:solidFill>
                <a:highlight>
                  <a:srgbClr val="000000"/>
                </a:highlight>
                <a:latin typeface="Courier New" panose="02070309020205020404" pitchFamily="49" charset="0"/>
                <a:cs typeface="Courier New" panose="02070309020205020404" pitchFamily="49" charset="0"/>
              </a:rPr>
              <a:t> in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data/P*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(&gt;&gt; file_list.txt); done</a:t>
            </a:r>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7. What should be the action(s) performed at each iteration? On what should the action(s) be performed?</a:t>
            </a:r>
          </a:p>
          <a:p>
            <a:r>
              <a:rPr lang="en-GB" sz="1600" dirty="0">
                <a:solidFill>
                  <a:srgbClr val="FFF2CC"/>
                </a:solidFill>
                <a:latin typeface="Arial Nova Light" panose="020B0304020202020204" pitchFamily="34" charset="0"/>
              </a:rPr>
              <a:t>Should it be performed on a variable defined in step 6? What should be done with the element contained in the variable?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8. Based on your answer in 7, provide the command to perform the action(s):</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data/P*; do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echo ${file/.</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}_</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blabla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&gt;&gt; file_list.txt); done</a:t>
            </a:r>
          </a:p>
          <a:p>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600" dirty="0">
                <a:solidFill>
                  <a:srgbClr val="FFF2CC"/>
                </a:solidFill>
                <a:latin typeface="Arial Nova Light" panose="020B0304020202020204" pitchFamily="34" charset="0"/>
                <a:cs typeface="Courier New" panose="02070309020205020404" pitchFamily="49" charset="0"/>
              </a:rPr>
              <a:t>9. Read the command: does it make sense? Are you in the right directory to run it? If yes, try it, and learn from the errors </a:t>
            </a:r>
            <a:r>
              <a:rPr lang="en-GB" sz="1600" dirty="0">
                <a:solidFill>
                  <a:srgbClr val="FFF2CC"/>
                </a:solidFill>
                <a:latin typeface="Arial Nova Light" panose="020B0304020202020204" pitchFamily="34" charset="0"/>
                <a:cs typeface="Courier New" panose="02070309020205020404" pitchFamily="49" charset="0"/>
                <a:sym typeface="Wingdings" panose="05000000000000000000" pitchFamily="2" charset="2"/>
              </a:rPr>
              <a:t></a:t>
            </a:r>
            <a:endParaRPr lang="en-GB" sz="1600" dirty="0">
              <a:solidFill>
                <a:srgbClr val="FFF2CC"/>
              </a:solidFill>
              <a:latin typeface="Arial Nova Light" panose="020B0304020202020204" pitchFamily="34" charset="0"/>
              <a:cs typeface="Courier New" panose="02070309020205020404" pitchFamily="49" charset="0"/>
            </a:endParaRPr>
          </a:p>
        </p:txBody>
      </p:sp>
      <p:sp>
        <p:nvSpPr>
          <p:cNvPr id="4" name="TextBox 3">
            <a:extLst>
              <a:ext uri="{FF2B5EF4-FFF2-40B4-BE49-F238E27FC236}">
                <a16:creationId xmlns:a16="http://schemas.microsoft.com/office/drawing/2014/main" id="{E9738880-7B00-59A6-2EC2-213B475B6EF8}"/>
              </a:ext>
            </a:extLst>
          </p:cNvPr>
          <p:cNvSpPr txBox="1"/>
          <p:nvPr/>
        </p:nvSpPr>
        <p:spPr>
          <a:xfrm>
            <a:off x="0" y="17009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Write a loop in 9 steps</a:t>
            </a:r>
          </a:p>
        </p:txBody>
      </p:sp>
    </p:spTree>
    <p:extLst>
      <p:ext uri="{BB962C8B-B14F-4D97-AF65-F5344CB8AC3E}">
        <p14:creationId xmlns:p14="http://schemas.microsoft.com/office/powerpoint/2010/main" val="51051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Solution: Make two more loops</a:t>
            </a:r>
          </a:p>
        </p:txBody>
      </p:sp>
      <p:pic>
        <p:nvPicPr>
          <p:cNvPr id="3" name="Graphic 2" descr="Brainstorm with solid fill">
            <a:extLst>
              <a:ext uri="{FF2B5EF4-FFF2-40B4-BE49-F238E27FC236}">
                <a16:creationId xmlns:a16="http://schemas.microsoft.com/office/drawing/2014/main" id="{F53503A1-09EA-9131-F7DB-85FD014F4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39340"/>
            <a:ext cx="2627886" cy="2627886"/>
          </a:xfrm>
          <a:prstGeom prst="rect">
            <a:avLst/>
          </a:prstGeom>
        </p:spPr>
      </p:pic>
      <p:sp>
        <p:nvSpPr>
          <p:cNvPr id="4" name="TextBox 3">
            <a:extLst>
              <a:ext uri="{FF2B5EF4-FFF2-40B4-BE49-F238E27FC236}">
                <a16:creationId xmlns:a16="http://schemas.microsoft.com/office/drawing/2014/main" id="{1AEB7904-7AC2-230E-824D-430094F1FF08}"/>
              </a:ext>
            </a:extLst>
          </p:cNvPr>
          <p:cNvSpPr txBox="1"/>
          <p:nvPr/>
        </p:nvSpPr>
        <p:spPr>
          <a:xfrm>
            <a:off x="2686050" y="1613441"/>
            <a:ext cx="9363075"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Use a for loop to:</a:t>
            </a:r>
          </a:p>
          <a:p>
            <a:r>
              <a:rPr lang="en-GB" dirty="0">
                <a:solidFill>
                  <a:srgbClr val="002B36"/>
                </a:solidFill>
                <a:latin typeface="Arial Nova Light" panose="020B0304020202020204" pitchFamily="34" charset="0"/>
              </a:rPr>
              <a:t>Create a directory for each sample, where each directory is named like the sample</a:t>
            </a:r>
          </a:p>
          <a:p>
            <a:r>
              <a:rPr lang="en-GB" dirty="0">
                <a:solidFill>
                  <a:schemeClr val="bg1"/>
                </a:solidFill>
                <a:highlight>
                  <a:srgbClr val="000000"/>
                </a:highlight>
                <a:latin typeface="Courier New" panose="02070309020205020404" pitchFamily="49" charset="0"/>
                <a:cs typeface="Courier New" panose="02070309020205020404" pitchFamily="49" charset="0"/>
              </a:rPr>
              <a:t>for file in *R1.fastq; do (</a:t>
            </a:r>
            <a:r>
              <a:rPr lang="en-GB" dirty="0" err="1">
                <a:solidFill>
                  <a:schemeClr val="bg1"/>
                </a:solidFill>
                <a:highlight>
                  <a:srgbClr val="000000"/>
                </a:highlight>
                <a:latin typeface="Courier New" panose="02070309020205020404" pitchFamily="49" charset="0"/>
                <a:cs typeface="Courier New" panose="02070309020205020404" pitchFamily="49" charset="0"/>
              </a:rPr>
              <a:t>mkdir</a:t>
            </a:r>
            <a:r>
              <a:rPr lang="en-GB" dirty="0">
                <a:solidFill>
                  <a:schemeClr val="bg1"/>
                </a:solidFill>
                <a:highlight>
                  <a:srgbClr val="000000"/>
                </a:highlight>
                <a:latin typeface="Courier New" panose="02070309020205020404" pitchFamily="49" charset="0"/>
                <a:cs typeface="Courier New" panose="02070309020205020404" pitchFamily="49" charset="0"/>
              </a:rPr>
              <a:t> ${file/_R1*}); done</a:t>
            </a:r>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Use another for loop to:</a:t>
            </a:r>
          </a:p>
          <a:p>
            <a:r>
              <a:rPr lang="en-GB" dirty="0">
                <a:solidFill>
                  <a:srgbClr val="002B36"/>
                </a:solidFill>
                <a:latin typeface="Arial Nova Light" panose="020B0304020202020204" pitchFamily="34" charset="0"/>
              </a:rPr>
              <a:t>Move the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html files of the samples to their corresponding directories</a:t>
            </a:r>
          </a:p>
          <a:p>
            <a:r>
              <a:rPr lang="en-GB" dirty="0">
                <a:solidFill>
                  <a:schemeClr val="bg1"/>
                </a:solidFill>
                <a:highlight>
                  <a:srgbClr val="000000"/>
                </a:highlight>
                <a:latin typeface="Courier New" panose="02070309020205020404" pitchFamily="49" charset="0"/>
                <a:cs typeface="Courier New" panose="02070309020205020404" pitchFamily="49" charset="0"/>
              </a:rPr>
              <a:t>for file in *.html; do (mv $file ${file/_R1*}/); done</a:t>
            </a:r>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p:txBody>
      </p:sp>
    </p:spTree>
    <p:extLst>
      <p:ext uri="{BB962C8B-B14F-4D97-AF65-F5344CB8AC3E}">
        <p14:creationId xmlns:p14="http://schemas.microsoft.com/office/powerpoint/2010/main" val="7952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0094C1-8AB7-122B-8221-C02C220C1774}"/>
              </a:ext>
            </a:extLst>
          </p:cNvPr>
          <p:cNvSpPr/>
          <p:nvPr/>
        </p:nvSpPr>
        <p:spPr>
          <a:xfrm>
            <a:off x="44767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D527E46E-4B5E-1F3A-24C5-589B73BCCB32}"/>
              </a:ext>
            </a:extLst>
          </p:cNvPr>
          <p:cNvCxnSpPr/>
          <p:nvPr/>
        </p:nvCxnSpPr>
        <p:spPr>
          <a:xfrm>
            <a:off x="581025"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AD2B991-F77E-F64A-8FC5-985B90EE1561}"/>
              </a:ext>
            </a:extLst>
          </p:cNvPr>
          <p:cNvCxnSpPr/>
          <p:nvPr/>
        </p:nvCxnSpPr>
        <p:spPr>
          <a:xfrm>
            <a:off x="581025"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DFD934-9AD2-1BC3-4357-681D4E070561}"/>
              </a:ext>
            </a:extLst>
          </p:cNvPr>
          <p:cNvCxnSpPr/>
          <p:nvPr/>
        </p:nvCxnSpPr>
        <p:spPr>
          <a:xfrm>
            <a:off x="58102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928806-0CFB-C860-77A4-5C888D40726E}"/>
              </a:ext>
            </a:extLst>
          </p:cNvPr>
          <p:cNvCxnSpPr/>
          <p:nvPr/>
        </p:nvCxnSpPr>
        <p:spPr>
          <a:xfrm>
            <a:off x="581025"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64CE07-BD85-F241-0B95-4B4EDA71F6E6}"/>
              </a:ext>
            </a:extLst>
          </p:cNvPr>
          <p:cNvCxnSpPr/>
          <p:nvPr/>
        </p:nvCxnSpPr>
        <p:spPr>
          <a:xfrm>
            <a:off x="58102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BB89F5-05E6-13DD-4B65-D64C506B057E}"/>
              </a:ext>
            </a:extLst>
          </p:cNvPr>
          <p:cNvCxnSpPr/>
          <p:nvPr/>
        </p:nvCxnSpPr>
        <p:spPr>
          <a:xfrm>
            <a:off x="581025" y="24193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CD59FB-6E00-FDC3-76EC-0CBC71D6F942}"/>
              </a:ext>
            </a:extLst>
          </p:cNvPr>
          <p:cNvCxnSpPr/>
          <p:nvPr/>
        </p:nvCxnSpPr>
        <p:spPr>
          <a:xfrm>
            <a:off x="58102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C95B99-E594-90D5-DBBB-FFB3A04A52D7}"/>
              </a:ext>
            </a:extLst>
          </p:cNvPr>
          <p:cNvCxnSpPr/>
          <p:nvPr/>
        </p:nvCxnSpPr>
        <p:spPr>
          <a:xfrm>
            <a:off x="581025" y="3019425"/>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8E02844-791F-C62E-1069-369E54B32DE9}"/>
              </a:ext>
            </a:extLst>
          </p:cNvPr>
          <p:cNvSpPr/>
          <p:nvPr/>
        </p:nvSpPr>
        <p:spPr>
          <a:xfrm>
            <a:off x="207645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2A8D5522-568E-8544-321F-A3538039B795}"/>
              </a:ext>
            </a:extLst>
          </p:cNvPr>
          <p:cNvCxnSpPr/>
          <p:nvPr/>
        </p:nvCxnSpPr>
        <p:spPr>
          <a:xfrm>
            <a:off x="220980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AD8580-2779-0118-451A-FC037E708C25}"/>
              </a:ext>
            </a:extLst>
          </p:cNvPr>
          <p:cNvCxnSpPr/>
          <p:nvPr/>
        </p:nvCxnSpPr>
        <p:spPr>
          <a:xfrm>
            <a:off x="2209800"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3FCB2D-80DB-0056-04D5-DB62533808DF}"/>
              </a:ext>
            </a:extLst>
          </p:cNvPr>
          <p:cNvCxnSpPr/>
          <p:nvPr/>
        </p:nvCxnSpPr>
        <p:spPr>
          <a:xfrm>
            <a:off x="2209800"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62A1F8-ED00-9C6B-121A-FD0760016FF4}"/>
              </a:ext>
            </a:extLst>
          </p:cNvPr>
          <p:cNvCxnSpPr/>
          <p:nvPr/>
        </p:nvCxnSpPr>
        <p:spPr>
          <a:xfrm>
            <a:off x="220980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824003-D480-6D17-CA16-92F538FF3FE1}"/>
              </a:ext>
            </a:extLst>
          </p:cNvPr>
          <p:cNvCxnSpPr/>
          <p:nvPr/>
        </p:nvCxnSpPr>
        <p:spPr>
          <a:xfrm>
            <a:off x="2209800"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0427C0-56B1-D6D6-033A-5010D8914463}"/>
              </a:ext>
            </a:extLst>
          </p:cNvPr>
          <p:cNvCxnSpPr/>
          <p:nvPr/>
        </p:nvCxnSpPr>
        <p:spPr>
          <a:xfrm>
            <a:off x="2209800" y="2419350"/>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5A9A2E-C3EA-9DD4-CFF9-0CA14FD09341}"/>
              </a:ext>
            </a:extLst>
          </p:cNvPr>
          <p:cNvCxnSpPr/>
          <p:nvPr/>
        </p:nvCxnSpPr>
        <p:spPr>
          <a:xfrm>
            <a:off x="2209800"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4A67D6-1D27-5DCD-0BA7-2B89B5DAD1AE}"/>
              </a:ext>
            </a:extLst>
          </p:cNvPr>
          <p:cNvCxnSpPr/>
          <p:nvPr/>
        </p:nvCxnSpPr>
        <p:spPr>
          <a:xfrm>
            <a:off x="220980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011468-4380-2F4B-EF14-D4E09BEC3713}"/>
              </a:ext>
            </a:extLst>
          </p:cNvPr>
          <p:cNvCxnSpPr>
            <a:cxnSpLocks/>
          </p:cNvCxnSpPr>
          <p:nvPr/>
        </p:nvCxnSpPr>
        <p:spPr>
          <a:xfrm>
            <a:off x="2505075" y="1590675"/>
            <a:ext cx="733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8851F-D98B-D8C4-ED09-823CC37EFDC6}"/>
              </a:ext>
            </a:extLst>
          </p:cNvPr>
          <p:cNvCxnSpPr>
            <a:cxnSpLocks/>
          </p:cNvCxnSpPr>
          <p:nvPr/>
        </p:nvCxnSpPr>
        <p:spPr>
          <a:xfrm>
            <a:off x="2896708" y="12954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761844-6740-7764-A740-51B28A97CCF3}"/>
              </a:ext>
            </a:extLst>
          </p:cNvPr>
          <p:cNvCxnSpPr>
            <a:cxnSpLocks/>
          </p:cNvCxnSpPr>
          <p:nvPr/>
        </p:nvCxnSpPr>
        <p:spPr>
          <a:xfrm>
            <a:off x="1267933" y="1895475"/>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7F9BB4-41E2-69B5-EA8E-931C26C72F6F}"/>
              </a:ext>
            </a:extLst>
          </p:cNvPr>
          <p:cNvCxnSpPr>
            <a:cxnSpLocks/>
          </p:cNvCxnSpPr>
          <p:nvPr/>
        </p:nvCxnSpPr>
        <p:spPr>
          <a:xfrm>
            <a:off x="1267933" y="10287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D60724-03D4-899B-AD38-C69463FAD8BB}"/>
              </a:ext>
            </a:extLst>
          </p:cNvPr>
          <p:cNvCxnSpPr>
            <a:cxnSpLocks/>
          </p:cNvCxnSpPr>
          <p:nvPr/>
        </p:nvCxnSpPr>
        <p:spPr>
          <a:xfrm>
            <a:off x="2505075" y="2152650"/>
            <a:ext cx="7334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20455D-0A07-8C07-68E2-A8A8CAE74299}"/>
              </a:ext>
            </a:extLst>
          </p:cNvPr>
          <p:cNvCxnSpPr>
            <a:cxnSpLocks/>
          </p:cNvCxnSpPr>
          <p:nvPr/>
        </p:nvCxnSpPr>
        <p:spPr>
          <a:xfrm>
            <a:off x="2771775" y="2714625"/>
            <a:ext cx="4667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DE535B-AE59-21AB-B8A6-A16CBE8ABB7B}"/>
              </a:ext>
            </a:extLst>
          </p:cNvPr>
          <p:cNvCxnSpPr>
            <a:cxnSpLocks/>
          </p:cNvCxnSpPr>
          <p:nvPr/>
        </p:nvCxnSpPr>
        <p:spPr>
          <a:xfrm>
            <a:off x="1143000" y="2419350"/>
            <a:ext cx="4667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933817A-B905-717C-D737-7F0EE32F9D9A}"/>
              </a:ext>
            </a:extLst>
          </p:cNvPr>
          <p:cNvCxnSpPr>
            <a:cxnSpLocks/>
          </p:cNvCxnSpPr>
          <p:nvPr/>
        </p:nvCxnSpPr>
        <p:spPr>
          <a:xfrm>
            <a:off x="581025" y="1295400"/>
            <a:ext cx="796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716FA3-73AE-A551-DB6F-3E14579C3251}"/>
              </a:ext>
            </a:extLst>
          </p:cNvPr>
          <p:cNvSpPr txBox="1"/>
          <p:nvPr/>
        </p:nvSpPr>
        <p:spPr>
          <a:xfrm flipH="1">
            <a:off x="90868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37" name="TextBox 36">
            <a:extLst>
              <a:ext uri="{FF2B5EF4-FFF2-40B4-BE49-F238E27FC236}">
                <a16:creationId xmlns:a16="http://schemas.microsoft.com/office/drawing/2014/main" id="{B26E5193-7643-1484-B8B8-720CAB51E283}"/>
              </a:ext>
            </a:extLst>
          </p:cNvPr>
          <p:cNvSpPr txBox="1"/>
          <p:nvPr/>
        </p:nvSpPr>
        <p:spPr>
          <a:xfrm flipH="1">
            <a:off x="253745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38" name="Rectangle 37">
            <a:extLst>
              <a:ext uri="{FF2B5EF4-FFF2-40B4-BE49-F238E27FC236}">
                <a16:creationId xmlns:a16="http://schemas.microsoft.com/office/drawing/2014/main" id="{33D21089-8ED7-3BFF-F503-EE7FE8587673}"/>
              </a:ext>
            </a:extLst>
          </p:cNvPr>
          <p:cNvSpPr/>
          <p:nvPr/>
        </p:nvSpPr>
        <p:spPr>
          <a:xfrm>
            <a:off x="456247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a:extLst>
              <a:ext uri="{FF2B5EF4-FFF2-40B4-BE49-F238E27FC236}">
                <a16:creationId xmlns:a16="http://schemas.microsoft.com/office/drawing/2014/main" id="{A8B69121-F69F-89E2-E405-89145C8DD9B7}"/>
              </a:ext>
            </a:extLst>
          </p:cNvPr>
          <p:cNvCxnSpPr/>
          <p:nvPr/>
        </p:nvCxnSpPr>
        <p:spPr>
          <a:xfrm>
            <a:off x="4695825"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C449D6-DC06-7905-3DB6-BE732DEED0E5}"/>
              </a:ext>
            </a:extLst>
          </p:cNvPr>
          <p:cNvCxnSpPr/>
          <p:nvPr/>
        </p:nvCxnSpPr>
        <p:spPr>
          <a:xfrm>
            <a:off x="4695825"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1519EF5-F997-2823-7DA7-3EDD4D52EDA5}"/>
              </a:ext>
            </a:extLst>
          </p:cNvPr>
          <p:cNvCxnSpPr/>
          <p:nvPr/>
        </p:nvCxnSpPr>
        <p:spPr>
          <a:xfrm>
            <a:off x="469582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2CACEF-2935-E04D-1974-20FDE738628A}"/>
              </a:ext>
            </a:extLst>
          </p:cNvPr>
          <p:cNvCxnSpPr/>
          <p:nvPr/>
        </p:nvCxnSpPr>
        <p:spPr>
          <a:xfrm>
            <a:off x="4695825"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CB585A-EC94-49C4-329F-D427525AE3D2}"/>
              </a:ext>
            </a:extLst>
          </p:cNvPr>
          <p:cNvCxnSpPr/>
          <p:nvPr/>
        </p:nvCxnSpPr>
        <p:spPr>
          <a:xfrm>
            <a:off x="469582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EE12A4-381E-3137-0575-613B61A8B409}"/>
              </a:ext>
            </a:extLst>
          </p:cNvPr>
          <p:cNvCxnSpPr>
            <a:cxnSpLocks/>
          </p:cNvCxnSpPr>
          <p:nvPr/>
        </p:nvCxnSpPr>
        <p:spPr>
          <a:xfrm>
            <a:off x="4695825" y="241935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EB0E86D-B3A5-3E33-10F8-E9BE0F63DF1A}"/>
              </a:ext>
            </a:extLst>
          </p:cNvPr>
          <p:cNvCxnSpPr/>
          <p:nvPr/>
        </p:nvCxnSpPr>
        <p:spPr>
          <a:xfrm>
            <a:off x="469582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FB1E90-AF65-130B-53C7-EF7F20DC0D50}"/>
              </a:ext>
            </a:extLst>
          </p:cNvPr>
          <p:cNvCxnSpPr/>
          <p:nvPr/>
        </p:nvCxnSpPr>
        <p:spPr>
          <a:xfrm>
            <a:off x="4695825" y="3019425"/>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BF05FFF-E4A9-CC64-E3A3-05D69002ABBF}"/>
              </a:ext>
            </a:extLst>
          </p:cNvPr>
          <p:cNvSpPr/>
          <p:nvPr/>
        </p:nvSpPr>
        <p:spPr>
          <a:xfrm>
            <a:off x="619125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9746C9EE-ED91-FE95-7AFF-87C00E4BB8C7}"/>
              </a:ext>
            </a:extLst>
          </p:cNvPr>
          <p:cNvCxnSpPr/>
          <p:nvPr/>
        </p:nvCxnSpPr>
        <p:spPr>
          <a:xfrm>
            <a:off x="632460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45C3D-AE26-1234-704B-D33E097FAD93}"/>
              </a:ext>
            </a:extLst>
          </p:cNvPr>
          <p:cNvCxnSpPr/>
          <p:nvPr/>
        </p:nvCxnSpPr>
        <p:spPr>
          <a:xfrm>
            <a:off x="6324600" y="12954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43C0B1E-5CCF-120A-D971-D1841F698504}"/>
              </a:ext>
            </a:extLst>
          </p:cNvPr>
          <p:cNvCxnSpPr/>
          <p:nvPr/>
        </p:nvCxnSpPr>
        <p:spPr>
          <a:xfrm>
            <a:off x="6324600"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B092BD-8B0F-850A-0F89-77DFB875992F}"/>
              </a:ext>
            </a:extLst>
          </p:cNvPr>
          <p:cNvCxnSpPr/>
          <p:nvPr/>
        </p:nvCxnSpPr>
        <p:spPr>
          <a:xfrm>
            <a:off x="632460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A44116-D306-B3C8-83EC-53DAB444F83B}"/>
              </a:ext>
            </a:extLst>
          </p:cNvPr>
          <p:cNvCxnSpPr>
            <a:cxnSpLocks/>
          </p:cNvCxnSpPr>
          <p:nvPr/>
        </p:nvCxnSpPr>
        <p:spPr>
          <a:xfrm>
            <a:off x="6324600" y="2152650"/>
            <a:ext cx="295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67EB3B-4DAF-9219-37DE-CF62C3593074}"/>
              </a:ext>
            </a:extLst>
          </p:cNvPr>
          <p:cNvCxnSpPr/>
          <p:nvPr/>
        </p:nvCxnSpPr>
        <p:spPr>
          <a:xfrm>
            <a:off x="6324600" y="2419350"/>
            <a:ext cx="1028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5B5C4-2C5D-CEF5-FACC-E4F77AD566E9}"/>
              </a:ext>
            </a:extLst>
          </p:cNvPr>
          <p:cNvCxnSpPr>
            <a:cxnSpLocks/>
          </p:cNvCxnSpPr>
          <p:nvPr/>
        </p:nvCxnSpPr>
        <p:spPr>
          <a:xfrm>
            <a:off x="6324600" y="271462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AC5B43-0421-BEAA-8608-B5398792863E}"/>
              </a:ext>
            </a:extLst>
          </p:cNvPr>
          <p:cNvCxnSpPr/>
          <p:nvPr/>
        </p:nvCxnSpPr>
        <p:spPr>
          <a:xfrm>
            <a:off x="632460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F548C8-CF94-D912-3E98-ADE7A446435C}"/>
              </a:ext>
            </a:extLst>
          </p:cNvPr>
          <p:cNvCxnSpPr>
            <a:cxnSpLocks/>
          </p:cNvCxnSpPr>
          <p:nvPr/>
        </p:nvCxnSpPr>
        <p:spPr>
          <a:xfrm>
            <a:off x="6619875" y="1590675"/>
            <a:ext cx="733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D59FA3-52D9-5EC9-0A6B-B595A543EBB8}"/>
              </a:ext>
            </a:extLst>
          </p:cNvPr>
          <p:cNvCxnSpPr>
            <a:cxnSpLocks/>
          </p:cNvCxnSpPr>
          <p:nvPr/>
        </p:nvCxnSpPr>
        <p:spPr>
          <a:xfrm>
            <a:off x="7011508" y="12954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4E8A9D-66BE-B900-6C2D-12AD8348D647}"/>
              </a:ext>
            </a:extLst>
          </p:cNvPr>
          <p:cNvCxnSpPr>
            <a:cxnSpLocks/>
          </p:cNvCxnSpPr>
          <p:nvPr/>
        </p:nvCxnSpPr>
        <p:spPr>
          <a:xfrm>
            <a:off x="5382733" y="1895475"/>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FC493E-D4AF-15AA-6813-22B41921BBF5}"/>
              </a:ext>
            </a:extLst>
          </p:cNvPr>
          <p:cNvCxnSpPr>
            <a:cxnSpLocks/>
          </p:cNvCxnSpPr>
          <p:nvPr/>
        </p:nvCxnSpPr>
        <p:spPr>
          <a:xfrm>
            <a:off x="5382733" y="1028700"/>
            <a:ext cx="352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A9E15A-4845-FD4C-661D-AE0EF967A5EC}"/>
              </a:ext>
            </a:extLst>
          </p:cNvPr>
          <p:cNvCxnSpPr>
            <a:cxnSpLocks/>
          </p:cNvCxnSpPr>
          <p:nvPr/>
        </p:nvCxnSpPr>
        <p:spPr>
          <a:xfrm>
            <a:off x="4695825" y="1295400"/>
            <a:ext cx="796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0C4DDA7-35B7-9B59-A8DA-2B8475C49A14}"/>
              </a:ext>
            </a:extLst>
          </p:cNvPr>
          <p:cNvSpPr txBox="1"/>
          <p:nvPr/>
        </p:nvSpPr>
        <p:spPr>
          <a:xfrm flipH="1">
            <a:off x="502348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65" name="TextBox 64">
            <a:extLst>
              <a:ext uri="{FF2B5EF4-FFF2-40B4-BE49-F238E27FC236}">
                <a16:creationId xmlns:a16="http://schemas.microsoft.com/office/drawing/2014/main" id="{574CA0D5-1885-9B3F-D94F-E483AE985A3D}"/>
              </a:ext>
            </a:extLst>
          </p:cNvPr>
          <p:cNvSpPr txBox="1"/>
          <p:nvPr/>
        </p:nvSpPr>
        <p:spPr>
          <a:xfrm flipH="1">
            <a:off x="665225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69" name="Rectangle 68">
            <a:extLst>
              <a:ext uri="{FF2B5EF4-FFF2-40B4-BE49-F238E27FC236}">
                <a16:creationId xmlns:a16="http://schemas.microsoft.com/office/drawing/2014/main" id="{0CF5B38A-D928-DF4A-8938-FB50C886F394}"/>
              </a:ext>
            </a:extLst>
          </p:cNvPr>
          <p:cNvSpPr/>
          <p:nvPr/>
        </p:nvSpPr>
        <p:spPr>
          <a:xfrm>
            <a:off x="8582025"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3488BAF7-BFD1-95DE-7DD3-8A04684ED6E8}"/>
              </a:ext>
            </a:extLst>
          </p:cNvPr>
          <p:cNvCxnSpPr>
            <a:cxnSpLocks/>
          </p:cNvCxnSpPr>
          <p:nvPr/>
        </p:nvCxnSpPr>
        <p:spPr>
          <a:xfrm>
            <a:off x="8715375" y="102870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39B5737-E2A9-A667-2A89-FA57D95BD6AA}"/>
              </a:ext>
            </a:extLst>
          </p:cNvPr>
          <p:cNvCxnSpPr>
            <a:cxnSpLocks/>
          </p:cNvCxnSpPr>
          <p:nvPr/>
        </p:nvCxnSpPr>
        <p:spPr>
          <a:xfrm>
            <a:off x="9511665" y="1295400"/>
            <a:ext cx="2324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1BDDD6-2754-B88F-6B57-D516F1CC91B6}"/>
              </a:ext>
            </a:extLst>
          </p:cNvPr>
          <p:cNvCxnSpPr/>
          <p:nvPr/>
        </p:nvCxnSpPr>
        <p:spPr>
          <a:xfrm>
            <a:off x="8715375" y="15906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5992B9F-20AA-1F5B-7F55-9B5E40A52B12}"/>
              </a:ext>
            </a:extLst>
          </p:cNvPr>
          <p:cNvCxnSpPr>
            <a:cxnSpLocks/>
          </p:cNvCxnSpPr>
          <p:nvPr/>
        </p:nvCxnSpPr>
        <p:spPr>
          <a:xfrm>
            <a:off x="8715375" y="189547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7B0442-CD0D-C347-5093-E0D3856F0B42}"/>
              </a:ext>
            </a:extLst>
          </p:cNvPr>
          <p:cNvCxnSpPr/>
          <p:nvPr/>
        </p:nvCxnSpPr>
        <p:spPr>
          <a:xfrm>
            <a:off x="8715375" y="215265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CEA2AF-00CF-CBE3-B46E-7681C208656C}"/>
              </a:ext>
            </a:extLst>
          </p:cNvPr>
          <p:cNvCxnSpPr>
            <a:cxnSpLocks/>
          </p:cNvCxnSpPr>
          <p:nvPr/>
        </p:nvCxnSpPr>
        <p:spPr>
          <a:xfrm>
            <a:off x="8715375" y="241935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613778-AB9D-D7C5-B706-4E1A4873B9BA}"/>
              </a:ext>
            </a:extLst>
          </p:cNvPr>
          <p:cNvCxnSpPr/>
          <p:nvPr/>
        </p:nvCxnSpPr>
        <p:spPr>
          <a:xfrm>
            <a:off x="8715375" y="27146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B73008D-5DA4-D235-C2FC-B333F6BB6EDB}"/>
              </a:ext>
            </a:extLst>
          </p:cNvPr>
          <p:cNvSpPr/>
          <p:nvPr/>
        </p:nvSpPr>
        <p:spPr>
          <a:xfrm>
            <a:off x="10210800" y="81915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Straight Connector 78">
            <a:extLst>
              <a:ext uri="{FF2B5EF4-FFF2-40B4-BE49-F238E27FC236}">
                <a16:creationId xmlns:a16="http://schemas.microsoft.com/office/drawing/2014/main" id="{DB9C6C17-A6E5-CFD8-1571-32455882E310}"/>
              </a:ext>
            </a:extLst>
          </p:cNvPr>
          <p:cNvCxnSpPr/>
          <p:nvPr/>
        </p:nvCxnSpPr>
        <p:spPr>
          <a:xfrm>
            <a:off x="10344150" y="102870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A73D3B-F781-5506-CD61-73EDD04AB70A}"/>
              </a:ext>
            </a:extLst>
          </p:cNvPr>
          <p:cNvCxnSpPr>
            <a:cxnSpLocks/>
          </p:cNvCxnSpPr>
          <p:nvPr/>
        </p:nvCxnSpPr>
        <p:spPr>
          <a:xfrm>
            <a:off x="10344150" y="129540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F2D991-8C27-F23A-0B30-CED50EA7CBB6}"/>
              </a:ext>
            </a:extLst>
          </p:cNvPr>
          <p:cNvCxnSpPr>
            <a:cxnSpLocks/>
          </p:cNvCxnSpPr>
          <p:nvPr/>
        </p:nvCxnSpPr>
        <p:spPr>
          <a:xfrm>
            <a:off x="10344150" y="1590675"/>
            <a:ext cx="32765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07A964D-A950-816E-6A1D-4C992CB80131}"/>
              </a:ext>
            </a:extLst>
          </p:cNvPr>
          <p:cNvCxnSpPr/>
          <p:nvPr/>
        </p:nvCxnSpPr>
        <p:spPr>
          <a:xfrm>
            <a:off x="10344150" y="189547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338105-CCC2-1C39-6DDF-DA3C9521E5AB}"/>
              </a:ext>
            </a:extLst>
          </p:cNvPr>
          <p:cNvCxnSpPr>
            <a:cxnSpLocks/>
          </p:cNvCxnSpPr>
          <p:nvPr/>
        </p:nvCxnSpPr>
        <p:spPr>
          <a:xfrm>
            <a:off x="10344150" y="2152650"/>
            <a:ext cx="295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B66EC7F-98D3-89AD-586B-65F8E5D309A5}"/>
              </a:ext>
            </a:extLst>
          </p:cNvPr>
          <p:cNvCxnSpPr>
            <a:cxnSpLocks/>
          </p:cNvCxnSpPr>
          <p:nvPr/>
        </p:nvCxnSpPr>
        <p:spPr>
          <a:xfrm>
            <a:off x="10344150" y="271462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204F5D-3F49-6CE0-B526-9A19E444D089}"/>
              </a:ext>
            </a:extLst>
          </p:cNvPr>
          <p:cNvCxnSpPr/>
          <p:nvPr/>
        </p:nvCxnSpPr>
        <p:spPr>
          <a:xfrm>
            <a:off x="10344150" y="301942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E45269C-7D40-C59E-A9F8-9E354A628C01}"/>
              </a:ext>
            </a:extLst>
          </p:cNvPr>
          <p:cNvSpPr txBox="1"/>
          <p:nvPr/>
        </p:nvSpPr>
        <p:spPr>
          <a:xfrm flipH="1">
            <a:off x="9043034"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93" name="TextBox 92">
            <a:extLst>
              <a:ext uri="{FF2B5EF4-FFF2-40B4-BE49-F238E27FC236}">
                <a16:creationId xmlns:a16="http://schemas.microsoft.com/office/drawing/2014/main" id="{56AA6F52-1983-3B89-B34A-5075B1099F72}"/>
              </a:ext>
            </a:extLst>
          </p:cNvPr>
          <p:cNvSpPr txBox="1"/>
          <p:nvPr/>
        </p:nvSpPr>
        <p:spPr>
          <a:xfrm flipH="1">
            <a:off x="10671809" y="377310"/>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99" name="Rectangle 98">
            <a:extLst>
              <a:ext uri="{FF2B5EF4-FFF2-40B4-BE49-F238E27FC236}">
                <a16:creationId xmlns:a16="http://schemas.microsoft.com/office/drawing/2014/main" id="{69A1A9A3-2816-D08A-F131-DE10E64419AD}"/>
              </a:ext>
            </a:extLst>
          </p:cNvPr>
          <p:cNvSpPr/>
          <p:nvPr/>
        </p:nvSpPr>
        <p:spPr>
          <a:xfrm>
            <a:off x="1415687"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a:extLst>
              <a:ext uri="{FF2B5EF4-FFF2-40B4-BE49-F238E27FC236}">
                <a16:creationId xmlns:a16="http://schemas.microsoft.com/office/drawing/2014/main" id="{A1C44561-EF5B-090B-F586-87067E5C9E49}"/>
              </a:ext>
            </a:extLst>
          </p:cNvPr>
          <p:cNvCxnSpPr>
            <a:cxnSpLocks/>
          </p:cNvCxnSpPr>
          <p:nvPr/>
        </p:nvCxnSpPr>
        <p:spPr>
          <a:xfrm>
            <a:off x="1549037" y="41851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6F6974-6169-9854-A531-7726ABA90DC9}"/>
              </a:ext>
            </a:extLst>
          </p:cNvPr>
          <p:cNvCxnSpPr/>
          <p:nvPr/>
        </p:nvCxnSpPr>
        <p:spPr>
          <a:xfrm>
            <a:off x="1549037" y="47471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C6D6044-14B5-F18C-80C5-7EAA20AFF351}"/>
              </a:ext>
            </a:extLst>
          </p:cNvPr>
          <p:cNvCxnSpPr>
            <a:cxnSpLocks/>
          </p:cNvCxnSpPr>
          <p:nvPr/>
        </p:nvCxnSpPr>
        <p:spPr>
          <a:xfrm>
            <a:off x="1549037" y="50519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688840-5068-4F89-A1D4-CD7156C03D09}"/>
              </a:ext>
            </a:extLst>
          </p:cNvPr>
          <p:cNvCxnSpPr/>
          <p:nvPr/>
        </p:nvCxnSpPr>
        <p:spPr>
          <a:xfrm>
            <a:off x="1549037" y="530911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A4786BE-DA45-7650-84B8-A437856994F0}"/>
              </a:ext>
            </a:extLst>
          </p:cNvPr>
          <p:cNvCxnSpPr>
            <a:cxnSpLocks/>
          </p:cNvCxnSpPr>
          <p:nvPr/>
        </p:nvCxnSpPr>
        <p:spPr>
          <a:xfrm>
            <a:off x="1549037" y="5575815"/>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3BEF537-1794-A173-A3F0-C8C4A7FC2142}"/>
              </a:ext>
            </a:extLst>
          </p:cNvPr>
          <p:cNvCxnSpPr/>
          <p:nvPr/>
        </p:nvCxnSpPr>
        <p:spPr>
          <a:xfrm>
            <a:off x="1549037" y="58710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FBCD450-A02B-7E2A-E3DB-9F9A6B39E21B}"/>
              </a:ext>
            </a:extLst>
          </p:cNvPr>
          <p:cNvSpPr/>
          <p:nvPr/>
        </p:nvSpPr>
        <p:spPr>
          <a:xfrm>
            <a:off x="3044462"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8" name="Straight Connector 107">
            <a:extLst>
              <a:ext uri="{FF2B5EF4-FFF2-40B4-BE49-F238E27FC236}">
                <a16:creationId xmlns:a16="http://schemas.microsoft.com/office/drawing/2014/main" id="{DD52332D-1F5A-2A9B-F7AF-2C310DDFFD8A}"/>
              </a:ext>
            </a:extLst>
          </p:cNvPr>
          <p:cNvCxnSpPr/>
          <p:nvPr/>
        </p:nvCxnSpPr>
        <p:spPr>
          <a:xfrm>
            <a:off x="3177812" y="41851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0CA163A-8160-B1E6-FF77-ED00921E5FDE}"/>
              </a:ext>
            </a:extLst>
          </p:cNvPr>
          <p:cNvCxnSpPr>
            <a:cxnSpLocks/>
          </p:cNvCxnSpPr>
          <p:nvPr/>
        </p:nvCxnSpPr>
        <p:spPr>
          <a:xfrm>
            <a:off x="3177812" y="44518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3D512C-EEAB-A32D-BB10-84DDA0CEBDF5}"/>
              </a:ext>
            </a:extLst>
          </p:cNvPr>
          <p:cNvCxnSpPr/>
          <p:nvPr/>
        </p:nvCxnSpPr>
        <p:spPr>
          <a:xfrm>
            <a:off x="3177812" y="50519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5E97CC3-055E-6AB4-E382-2230EFA93C96}"/>
              </a:ext>
            </a:extLst>
          </p:cNvPr>
          <p:cNvCxnSpPr>
            <a:cxnSpLocks/>
          </p:cNvCxnSpPr>
          <p:nvPr/>
        </p:nvCxnSpPr>
        <p:spPr>
          <a:xfrm>
            <a:off x="3177812" y="58710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469EBD2-8EE5-F12F-CCBD-6347E7873FB3}"/>
              </a:ext>
            </a:extLst>
          </p:cNvPr>
          <p:cNvCxnSpPr/>
          <p:nvPr/>
        </p:nvCxnSpPr>
        <p:spPr>
          <a:xfrm>
            <a:off x="3177812" y="61758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40AC68A-B081-1E06-F797-4B6DFC9B1B9F}"/>
              </a:ext>
            </a:extLst>
          </p:cNvPr>
          <p:cNvSpPr txBox="1"/>
          <p:nvPr/>
        </p:nvSpPr>
        <p:spPr>
          <a:xfrm flipH="1">
            <a:off x="1876696" y="3533775"/>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a:t>
            </a:r>
          </a:p>
        </p:txBody>
      </p:sp>
      <p:sp>
        <p:nvSpPr>
          <p:cNvPr id="116" name="TextBox 115">
            <a:extLst>
              <a:ext uri="{FF2B5EF4-FFF2-40B4-BE49-F238E27FC236}">
                <a16:creationId xmlns:a16="http://schemas.microsoft.com/office/drawing/2014/main" id="{A5C642D3-74C1-130B-68DF-50BA8FD0802C}"/>
              </a:ext>
            </a:extLst>
          </p:cNvPr>
          <p:cNvSpPr txBox="1"/>
          <p:nvPr/>
        </p:nvSpPr>
        <p:spPr>
          <a:xfrm flipH="1">
            <a:off x="3505471" y="3533775"/>
            <a:ext cx="468631"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a:t>
            </a:r>
          </a:p>
        </p:txBody>
      </p:sp>
      <p:sp>
        <p:nvSpPr>
          <p:cNvPr id="120" name="Rectangle 119">
            <a:extLst>
              <a:ext uri="{FF2B5EF4-FFF2-40B4-BE49-F238E27FC236}">
                <a16:creationId xmlns:a16="http://schemas.microsoft.com/office/drawing/2014/main" id="{7D924405-E3E5-F4FF-34F9-AC6E06F4F101}"/>
              </a:ext>
            </a:extLst>
          </p:cNvPr>
          <p:cNvSpPr/>
          <p:nvPr/>
        </p:nvSpPr>
        <p:spPr>
          <a:xfrm>
            <a:off x="5302329"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a:extLst>
              <a:ext uri="{FF2B5EF4-FFF2-40B4-BE49-F238E27FC236}">
                <a16:creationId xmlns:a16="http://schemas.microsoft.com/office/drawing/2014/main" id="{7AA4A645-B827-6CBE-2E5F-B3E83F1D9281}"/>
              </a:ext>
            </a:extLst>
          </p:cNvPr>
          <p:cNvCxnSpPr>
            <a:cxnSpLocks/>
          </p:cNvCxnSpPr>
          <p:nvPr/>
        </p:nvCxnSpPr>
        <p:spPr>
          <a:xfrm>
            <a:off x="5435679" y="4185165"/>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481EE5D-F29C-885D-0AA1-28636DC20CD7}"/>
              </a:ext>
            </a:extLst>
          </p:cNvPr>
          <p:cNvCxnSpPr>
            <a:cxnSpLocks/>
          </p:cNvCxnSpPr>
          <p:nvPr/>
        </p:nvCxnSpPr>
        <p:spPr>
          <a:xfrm>
            <a:off x="5435679" y="50519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E653350-220F-9001-A827-22D66D67DA5D}"/>
              </a:ext>
            </a:extLst>
          </p:cNvPr>
          <p:cNvCxnSpPr/>
          <p:nvPr/>
        </p:nvCxnSpPr>
        <p:spPr>
          <a:xfrm>
            <a:off x="5435679" y="58710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43DEAB2-B4A4-4933-B61C-6CD7E81D094C}"/>
              </a:ext>
            </a:extLst>
          </p:cNvPr>
          <p:cNvSpPr/>
          <p:nvPr/>
        </p:nvSpPr>
        <p:spPr>
          <a:xfrm>
            <a:off x="6931104" y="3975615"/>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Straight Connector 127">
            <a:extLst>
              <a:ext uri="{FF2B5EF4-FFF2-40B4-BE49-F238E27FC236}">
                <a16:creationId xmlns:a16="http://schemas.microsoft.com/office/drawing/2014/main" id="{D2465AC7-F168-9FCD-F0A5-5E686CBADFDC}"/>
              </a:ext>
            </a:extLst>
          </p:cNvPr>
          <p:cNvCxnSpPr/>
          <p:nvPr/>
        </p:nvCxnSpPr>
        <p:spPr>
          <a:xfrm>
            <a:off x="7064454" y="41851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D1F12F-EA53-C03B-2E11-FC9E5EC5D00A}"/>
              </a:ext>
            </a:extLst>
          </p:cNvPr>
          <p:cNvCxnSpPr/>
          <p:nvPr/>
        </p:nvCxnSpPr>
        <p:spPr>
          <a:xfrm>
            <a:off x="7064454" y="505194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C31CC5D-3106-2300-BD11-D94577E234E8}"/>
              </a:ext>
            </a:extLst>
          </p:cNvPr>
          <p:cNvCxnSpPr>
            <a:cxnSpLocks/>
          </p:cNvCxnSpPr>
          <p:nvPr/>
        </p:nvCxnSpPr>
        <p:spPr>
          <a:xfrm>
            <a:off x="7064454" y="58710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C1C84FF-F6CD-703E-CDFF-7E33D5C4C3C3}"/>
              </a:ext>
            </a:extLst>
          </p:cNvPr>
          <p:cNvSpPr txBox="1"/>
          <p:nvPr/>
        </p:nvSpPr>
        <p:spPr>
          <a:xfrm flipH="1">
            <a:off x="5302329" y="3533775"/>
            <a:ext cx="1343024"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 paired</a:t>
            </a:r>
          </a:p>
        </p:txBody>
      </p:sp>
      <p:sp>
        <p:nvSpPr>
          <p:cNvPr id="134" name="TextBox 133">
            <a:extLst>
              <a:ext uri="{FF2B5EF4-FFF2-40B4-BE49-F238E27FC236}">
                <a16:creationId xmlns:a16="http://schemas.microsoft.com/office/drawing/2014/main" id="{B206209B-2D5E-C699-BF75-323FD0D95F72}"/>
              </a:ext>
            </a:extLst>
          </p:cNvPr>
          <p:cNvSpPr txBox="1"/>
          <p:nvPr/>
        </p:nvSpPr>
        <p:spPr>
          <a:xfrm flipH="1">
            <a:off x="6931101" y="3533775"/>
            <a:ext cx="1343023"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 paired</a:t>
            </a:r>
          </a:p>
        </p:txBody>
      </p:sp>
      <p:sp>
        <p:nvSpPr>
          <p:cNvPr id="135" name="Rectangle 134">
            <a:extLst>
              <a:ext uri="{FF2B5EF4-FFF2-40B4-BE49-F238E27FC236}">
                <a16:creationId xmlns:a16="http://schemas.microsoft.com/office/drawing/2014/main" id="{A2E7BF0A-C285-99DB-6E08-F67B083DD410}"/>
              </a:ext>
            </a:extLst>
          </p:cNvPr>
          <p:cNvSpPr/>
          <p:nvPr/>
        </p:nvSpPr>
        <p:spPr>
          <a:xfrm>
            <a:off x="8559879" y="396609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7" name="Straight Connector 136">
            <a:extLst>
              <a:ext uri="{FF2B5EF4-FFF2-40B4-BE49-F238E27FC236}">
                <a16:creationId xmlns:a16="http://schemas.microsoft.com/office/drawing/2014/main" id="{96B5A116-83B3-E909-5428-6014FCD13FFE}"/>
              </a:ext>
            </a:extLst>
          </p:cNvPr>
          <p:cNvCxnSpPr/>
          <p:nvPr/>
        </p:nvCxnSpPr>
        <p:spPr>
          <a:xfrm>
            <a:off x="8693229" y="473761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9D023BD-7752-E3DE-A7C1-DA80E87E58AA}"/>
              </a:ext>
            </a:extLst>
          </p:cNvPr>
          <p:cNvCxnSpPr/>
          <p:nvPr/>
        </p:nvCxnSpPr>
        <p:spPr>
          <a:xfrm>
            <a:off x="8693229" y="5299590"/>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E827136-EBE0-597F-513B-F7749141470D}"/>
              </a:ext>
            </a:extLst>
          </p:cNvPr>
          <p:cNvCxnSpPr>
            <a:cxnSpLocks/>
          </p:cNvCxnSpPr>
          <p:nvPr/>
        </p:nvCxnSpPr>
        <p:spPr>
          <a:xfrm>
            <a:off x="8693229" y="5566290"/>
            <a:ext cx="561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7EE45E36-511C-6C78-7531-620983E831EC}"/>
              </a:ext>
            </a:extLst>
          </p:cNvPr>
          <p:cNvSpPr/>
          <p:nvPr/>
        </p:nvSpPr>
        <p:spPr>
          <a:xfrm>
            <a:off x="10188654" y="3966090"/>
            <a:ext cx="1343025" cy="24288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4" name="Straight Connector 143">
            <a:extLst>
              <a:ext uri="{FF2B5EF4-FFF2-40B4-BE49-F238E27FC236}">
                <a16:creationId xmlns:a16="http://schemas.microsoft.com/office/drawing/2014/main" id="{7DD1E8D1-4B82-045F-02FD-6FBEBCA61820}"/>
              </a:ext>
            </a:extLst>
          </p:cNvPr>
          <p:cNvCxnSpPr>
            <a:cxnSpLocks/>
          </p:cNvCxnSpPr>
          <p:nvPr/>
        </p:nvCxnSpPr>
        <p:spPr>
          <a:xfrm>
            <a:off x="10322004" y="4442340"/>
            <a:ext cx="6762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153B5F1-312A-673C-3B44-1019E0B503EF}"/>
              </a:ext>
            </a:extLst>
          </p:cNvPr>
          <p:cNvCxnSpPr/>
          <p:nvPr/>
        </p:nvCxnSpPr>
        <p:spPr>
          <a:xfrm>
            <a:off x="10322004" y="6166365"/>
            <a:ext cx="1028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9F88211B-65D0-68BE-18B7-3F06DBE8F683}"/>
              </a:ext>
            </a:extLst>
          </p:cNvPr>
          <p:cNvSpPr txBox="1"/>
          <p:nvPr/>
        </p:nvSpPr>
        <p:spPr>
          <a:xfrm flipH="1">
            <a:off x="8559870" y="3524250"/>
            <a:ext cx="1438283"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R1 unpaired</a:t>
            </a:r>
          </a:p>
        </p:txBody>
      </p:sp>
      <p:sp>
        <p:nvSpPr>
          <p:cNvPr id="149" name="TextBox 148">
            <a:extLst>
              <a:ext uri="{FF2B5EF4-FFF2-40B4-BE49-F238E27FC236}">
                <a16:creationId xmlns:a16="http://schemas.microsoft.com/office/drawing/2014/main" id="{CF2160F0-C545-A3BD-1A55-75149AF39C37}"/>
              </a:ext>
            </a:extLst>
          </p:cNvPr>
          <p:cNvSpPr txBox="1"/>
          <p:nvPr/>
        </p:nvSpPr>
        <p:spPr>
          <a:xfrm flipH="1">
            <a:off x="10188641" y="3524250"/>
            <a:ext cx="1628787" cy="369332"/>
          </a:xfrm>
          <a:prstGeom prst="rect">
            <a:avLst/>
          </a:prstGeom>
          <a:noFill/>
        </p:spPr>
        <p:txBody>
          <a:bodyPr wrap="square" rtlCol="0">
            <a:spAutoFit/>
          </a:bodyPr>
          <a:lstStyle/>
          <a:p>
            <a:r>
              <a:rPr lang="en-GB" b="1" dirty="0">
                <a:solidFill>
                  <a:schemeClr val="accent2"/>
                </a:solidFill>
                <a:latin typeface="Arial Nova Light" panose="020B0304020202020204" pitchFamily="34" charset="0"/>
                <a:cs typeface="Arial" panose="020B0604020202020204" pitchFamily="34" charset="0"/>
              </a:rPr>
              <a:t>R2 unpaired</a:t>
            </a:r>
          </a:p>
        </p:txBody>
      </p:sp>
      <p:sp>
        <p:nvSpPr>
          <p:cNvPr id="150" name="Arrow: Right 149">
            <a:extLst>
              <a:ext uri="{FF2B5EF4-FFF2-40B4-BE49-F238E27FC236}">
                <a16:creationId xmlns:a16="http://schemas.microsoft.com/office/drawing/2014/main" id="{413E5D57-D034-8EDD-561E-8B854F52BF65}"/>
              </a:ext>
            </a:extLst>
          </p:cNvPr>
          <p:cNvSpPr/>
          <p:nvPr/>
        </p:nvSpPr>
        <p:spPr>
          <a:xfrm>
            <a:off x="3600450" y="1775636"/>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B16BBC97-21A8-3702-9964-D2656DF38A86}"/>
              </a:ext>
            </a:extLst>
          </p:cNvPr>
          <p:cNvSpPr txBox="1"/>
          <p:nvPr/>
        </p:nvSpPr>
        <p:spPr>
          <a:xfrm flipH="1">
            <a:off x="3368040" y="2152870"/>
            <a:ext cx="1156334" cy="646331"/>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Adapter removal</a:t>
            </a:r>
          </a:p>
        </p:txBody>
      </p:sp>
      <p:sp>
        <p:nvSpPr>
          <p:cNvPr id="152" name="Arrow: Right 151">
            <a:extLst>
              <a:ext uri="{FF2B5EF4-FFF2-40B4-BE49-F238E27FC236}">
                <a16:creationId xmlns:a16="http://schemas.microsoft.com/office/drawing/2014/main" id="{37CD853E-292E-479F-A463-355ADCF6FB98}"/>
              </a:ext>
            </a:extLst>
          </p:cNvPr>
          <p:cNvSpPr/>
          <p:nvPr/>
        </p:nvSpPr>
        <p:spPr>
          <a:xfrm>
            <a:off x="7645718" y="1775636"/>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6F3CF295-A4AB-CFBE-7F73-7A096CAF2C0F}"/>
              </a:ext>
            </a:extLst>
          </p:cNvPr>
          <p:cNvSpPr txBox="1"/>
          <p:nvPr/>
        </p:nvSpPr>
        <p:spPr>
          <a:xfrm flipH="1">
            <a:off x="7445207" y="2152870"/>
            <a:ext cx="1156334" cy="923330"/>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Quality filtering / trimming</a:t>
            </a:r>
          </a:p>
        </p:txBody>
      </p:sp>
      <p:sp>
        <p:nvSpPr>
          <p:cNvPr id="154" name="Arrow: Right 153">
            <a:extLst>
              <a:ext uri="{FF2B5EF4-FFF2-40B4-BE49-F238E27FC236}">
                <a16:creationId xmlns:a16="http://schemas.microsoft.com/office/drawing/2014/main" id="{2A613EE1-6FDB-E9A8-673B-CF17FCA63884}"/>
              </a:ext>
            </a:extLst>
          </p:cNvPr>
          <p:cNvSpPr/>
          <p:nvPr/>
        </p:nvSpPr>
        <p:spPr>
          <a:xfrm>
            <a:off x="450339" y="4857458"/>
            <a:ext cx="809625" cy="377013"/>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BF2DFE3F-09DB-BEC6-C686-0684046B7344}"/>
              </a:ext>
            </a:extLst>
          </p:cNvPr>
          <p:cNvSpPr txBox="1"/>
          <p:nvPr/>
        </p:nvSpPr>
        <p:spPr>
          <a:xfrm flipH="1">
            <a:off x="228562" y="5234692"/>
            <a:ext cx="1156334" cy="646331"/>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Size filtering</a:t>
            </a:r>
          </a:p>
        </p:txBody>
      </p:sp>
      <p:sp>
        <p:nvSpPr>
          <p:cNvPr id="156" name="Arrow: Right 155">
            <a:extLst>
              <a:ext uri="{FF2B5EF4-FFF2-40B4-BE49-F238E27FC236}">
                <a16:creationId xmlns:a16="http://schemas.microsoft.com/office/drawing/2014/main" id="{824925C8-EA7B-9CF1-6133-772270163338}"/>
              </a:ext>
            </a:extLst>
          </p:cNvPr>
          <p:cNvSpPr/>
          <p:nvPr/>
        </p:nvSpPr>
        <p:spPr>
          <a:xfrm>
            <a:off x="4519943" y="4858824"/>
            <a:ext cx="692008" cy="375647"/>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TextBox 157">
            <a:extLst>
              <a:ext uri="{FF2B5EF4-FFF2-40B4-BE49-F238E27FC236}">
                <a16:creationId xmlns:a16="http://schemas.microsoft.com/office/drawing/2014/main" id="{80B11D28-B46C-97B6-F701-3CD94C642A67}"/>
              </a:ext>
            </a:extLst>
          </p:cNvPr>
          <p:cNvSpPr txBox="1"/>
          <p:nvPr/>
        </p:nvSpPr>
        <p:spPr>
          <a:xfrm flipH="1">
            <a:off x="4261166" y="5237309"/>
            <a:ext cx="1156334" cy="923330"/>
          </a:xfrm>
          <a:prstGeom prst="rect">
            <a:avLst/>
          </a:prstGeom>
          <a:noFill/>
        </p:spPr>
        <p:txBody>
          <a:bodyPr wrap="square" rtlCol="0">
            <a:spAutoFit/>
          </a:bodyPr>
          <a:lstStyle/>
          <a:p>
            <a:pPr algn="ctr"/>
            <a:r>
              <a:rPr lang="en-GB" dirty="0">
                <a:solidFill>
                  <a:schemeClr val="accent2"/>
                </a:solidFill>
                <a:latin typeface="Arial Nova Light" panose="020B0304020202020204" pitchFamily="34" charset="0"/>
                <a:cs typeface="Arial" panose="020B0604020202020204" pitchFamily="34" charset="0"/>
              </a:rPr>
              <a:t>4</a:t>
            </a:r>
          </a:p>
          <a:p>
            <a:pPr algn="ctr"/>
            <a:r>
              <a:rPr lang="en-GB" dirty="0">
                <a:solidFill>
                  <a:schemeClr val="accent2"/>
                </a:solidFill>
                <a:latin typeface="Arial Nova Light" panose="020B0304020202020204" pitchFamily="34" charset="0"/>
                <a:cs typeface="Arial" panose="020B0604020202020204" pitchFamily="34" charset="0"/>
              </a:rPr>
              <a:t>Output</a:t>
            </a:r>
          </a:p>
          <a:p>
            <a:pPr algn="ctr"/>
            <a:r>
              <a:rPr lang="en-GB" dirty="0">
                <a:solidFill>
                  <a:schemeClr val="accent2"/>
                </a:solidFill>
                <a:latin typeface="Arial Nova Light" panose="020B0304020202020204" pitchFamily="34" charset="0"/>
                <a:cs typeface="Arial" panose="020B0604020202020204" pitchFamily="34" charset="0"/>
              </a:rPr>
              <a:t>files</a:t>
            </a:r>
          </a:p>
        </p:txBody>
      </p:sp>
    </p:spTree>
    <p:extLst>
      <p:ext uri="{BB962C8B-B14F-4D97-AF65-F5344CB8AC3E}">
        <p14:creationId xmlns:p14="http://schemas.microsoft.com/office/powerpoint/2010/main" val="636917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90335A-6C2D-C836-6598-2A94735EBB82}"/>
              </a:ext>
            </a:extLst>
          </p:cNvPr>
          <p:cNvSpPr txBox="1"/>
          <p:nvPr/>
        </p:nvSpPr>
        <p:spPr>
          <a:xfrm>
            <a:off x="1" y="259196"/>
            <a:ext cx="12192000" cy="523220"/>
          </a:xfrm>
          <a:prstGeom prst="rect">
            <a:avLst/>
          </a:prstGeom>
          <a:noFill/>
        </p:spPr>
        <p:txBody>
          <a:bodyPr wrap="square" rtlCol="0">
            <a:spAutoFit/>
          </a:bodyPr>
          <a:lstStyle/>
          <a:p>
            <a:pPr algn="ctr"/>
            <a:r>
              <a:rPr lang="en-US" sz="2800" dirty="0">
                <a:solidFill>
                  <a:schemeClr val="accent2"/>
                </a:solidFill>
                <a:latin typeface="Arial Nova Light" panose="020B0304020202020204" pitchFamily="34" charset="0"/>
              </a:rPr>
              <a:t>Structure of the </a:t>
            </a:r>
            <a:r>
              <a:rPr lang="en-US" sz="2800" dirty="0" err="1">
                <a:solidFill>
                  <a:schemeClr val="accent2"/>
                </a:solidFill>
                <a:latin typeface="Arial Nova Light" panose="020B0304020202020204" pitchFamily="34" charset="0"/>
              </a:rPr>
              <a:t>Trimmomatic</a:t>
            </a:r>
            <a:r>
              <a:rPr lang="en-US" sz="2800" dirty="0">
                <a:solidFill>
                  <a:schemeClr val="accent2"/>
                </a:solidFill>
                <a:latin typeface="Arial Nova Light" panose="020B0304020202020204" pitchFamily="34" charset="0"/>
              </a:rPr>
              <a:t> command for paired-end reads</a:t>
            </a:r>
          </a:p>
        </p:txBody>
      </p:sp>
      <p:sp>
        <p:nvSpPr>
          <p:cNvPr id="5" name="TextBox 4">
            <a:extLst>
              <a:ext uri="{FF2B5EF4-FFF2-40B4-BE49-F238E27FC236}">
                <a16:creationId xmlns:a16="http://schemas.microsoft.com/office/drawing/2014/main" id="{2B02BE24-F7D6-18DE-9123-CAB1FBE796F7}"/>
              </a:ext>
            </a:extLst>
          </p:cNvPr>
          <p:cNvSpPr txBox="1"/>
          <p:nvPr/>
        </p:nvSpPr>
        <p:spPr>
          <a:xfrm>
            <a:off x="2361639" y="2306456"/>
            <a:ext cx="8992162" cy="1384995"/>
          </a:xfrm>
          <a:prstGeom prst="rect">
            <a:avLst/>
          </a:prstGeom>
          <a:noFill/>
        </p:spPr>
        <p:txBody>
          <a:bodyPr wrap="square">
            <a:spAutoFit/>
          </a:bodyPr>
          <a:lstStyle/>
          <a:p>
            <a:r>
              <a:rPr lang="en-GB" sz="1200"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a:t>
            </a:r>
          </a:p>
          <a:p>
            <a:r>
              <a:rPr lang="en-GB" sz="1200" dirty="0">
                <a:solidFill>
                  <a:schemeClr val="bg1"/>
                </a:solidFill>
                <a:highlight>
                  <a:srgbClr val="000000"/>
                </a:highlight>
                <a:latin typeface="Courier New" panose="02070309020205020404" pitchFamily="49" charset="0"/>
                <a:cs typeface="Courier New" panose="02070309020205020404" pitchFamily="49" charset="0"/>
              </a:rPr>
              <a:t> </a:t>
            </a:r>
          </a:p>
          <a:p>
            <a:r>
              <a:rPr lang="en-GB" sz="1200" dirty="0">
                <a:solidFill>
                  <a:schemeClr val="bg1"/>
                </a:solidFill>
                <a:highlight>
                  <a:srgbClr val="000000"/>
                </a:highlight>
                <a:latin typeface="Courier New" panose="02070309020205020404" pitchFamily="49" charset="0"/>
                <a:cs typeface="Courier New" panose="02070309020205020404" pitchFamily="49" charset="0"/>
              </a:rPr>
              <a:t>/PATH/Sample1_R1.fastq /PATH/Sample1_R2.fastq </a:t>
            </a:r>
          </a:p>
          <a:p>
            <a:endParaRPr lang="en-GB" sz="12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200" dirty="0">
                <a:solidFill>
                  <a:schemeClr val="bg1"/>
                </a:solidFill>
                <a:highlight>
                  <a:srgbClr val="000000"/>
                </a:highlight>
                <a:latin typeface="Courier New" panose="02070309020205020404" pitchFamily="49" charset="0"/>
                <a:cs typeface="Courier New" panose="02070309020205020404" pitchFamily="49" charset="0"/>
              </a:rPr>
              <a:t>–</a:t>
            </a:r>
            <a:r>
              <a:rPr lang="en-GB" sz="1200" dirty="0" err="1">
                <a:solidFill>
                  <a:schemeClr val="bg1"/>
                </a:solidFill>
                <a:highlight>
                  <a:srgbClr val="000000"/>
                </a:highlight>
                <a:latin typeface="Courier New" panose="02070309020205020404" pitchFamily="49" charset="0"/>
                <a:cs typeface="Courier New" panose="02070309020205020404" pitchFamily="49" charset="0"/>
              </a:rPr>
              <a:t>baseout</a:t>
            </a:r>
            <a:r>
              <a:rPr lang="en-GB" sz="1200" dirty="0">
                <a:solidFill>
                  <a:schemeClr val="bg1"/>
                </a:solidFill>
                <a:highlight>
                  <a:srgbClr val="000000"/>
                </a:highlight>
                <a:latin typeface="Courier New" panose="02070309020205020404" pitchFamily="49" charset="0"/>
                <a:cs typeface="Courier New" panose="02070309020205020404" pitchFamily="49" charset="0"/>
              </a:rPr>
              <a:t> Sample1_trimmed </a:t>
            </a:r>
          </a:p>
          <a:p>
            <a:endParaRPr lang="en-GB" sz="12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200" dirty="0">
                <a:solidFill>
                  <a:schemeClr val="bg1"/>
                </a:solidFill>
                <a:highlight>
                  <a:srgbClr val="000000"/>
                </a:highlight>
                <a:latin typeface="Courier New" panose="02070309020205020404" pitchFamily="49" charset="0"/>
                <a:cs typeface="Courier New" panose="02070309020205020404" pitchFamily="49" charset="0"/>
              </a:rPr>
              <a:t>ILLUMINACLIP:/PATH/TruSeq3-PE-2.fa:1:30:7:2:true SLIDINGWINDOW:4:30 LEADING:30 MINLEN:40</a:t>
            </a:r>
          </a:p>
        </p:txBody>
      </p:sp>
      <p:sp>
        <p:nvSpPr>
          <p:cNvPr id="6" name="TextBox 5">
            <a:extLst>
              <a:ext uri="{FF2B5EF4-FFF2-40B4-BE49-F238E27FC236}">
                <a16:creationId xmlns:a16="http://schemas.microsoft.com/office/drawing/2014/main" id="{E52B4C24-D4DA-9E60-4FD6-5C982CE5F9F8}"/>
              </a:ext>
            </a:extLst>
          </p:cNvPr>
          <p:cNvSpPr txBox="1"/>
          <p:nvPr/>
        </p:nvSpPr>
        <p:spPr>
          <a:xfrm>
            <a:off x="3745007" y="1623303"/>
            <a:ext cx="2932854"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Mode: paired-end or single end</a:t>
            </a:r>
          </a:p>
        </p:txBody>
      </p:sp>
      <p:sp>
        <p:nvSpPr>
          <p:cNvPr id="7" name="TextBox 6">
            <a:extLst>
              <a:ext uri="{FF2B5EF4-FFF2-40B4-BE49-F238E27FC236}">
                <a16:creationId xmlns:a16="http://schemas.microsoft.com/office/drawing/2014/main" id="{84866A46-9D29-163B-01D4-CAABD4B29E94}"/>
              </a:ext>
            </a:extLst>
          </p:cNvPr>
          <p:cNvSpPr txBox="1"/>
          <p:nvPr/>
        </p:nvSpPr>
        <p:spPr>
          <a:xfrm>
            <a:off x="7077636" y="1964880"/>
            <a:ext cx="1670522"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Quality encoding</a:t>
            </a:r>
          </a:p>
        </p:txBody>
      </p:sp>
      <p:sp>
        <p:nvSpPr>
          <p:cNvPr id="8" name="TextBox 7">
            <a:extLst>
              <a:ext uri="{FF2B5EF4-FFF2-40B4-BE49-F238E27FC236}">
                <a16:creationId xmlns:a16="http://schemas.microsoft.com/office/drawing/2014/main" id="{E7381C8B-F906-ED92-7A1F-CCF4E44F9F96}"/>
              </a:ext>
            </a:extLst>
          </p:cNvPr>
          <p:cNvSpPr txBox="1"/>
          <p:nvPr/>
        </p:nvSpPr>
        <p:spPr>
          <a:xfrm>
            <a:off x="2149196" y="1490878"/>
            <a:ext cx="1532214" cy="338554"/>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Program to use</a:t>
            </a:r>
          </a:p>
        </p:txBody>
      </p:sp>
      <p:cxnSp>
        <p:nvCxnSpPr>
          <p:cNvPr id="10" name="Straight Arrow Connector 9">
            <a:extLst>
              <a:ext uri="{FF2B5EF4-FFF2-40B4-BE49-F238E27FC236}">
                <a16:creationId xmlns:a16="http://schemas.microsoft.com/office/drawing/2014/main" id="{5309E96B-62D6-AEC8-E1E4-E5494B2EA0C6}"/>
              </a:ext>
            </a:extLst>
          </p:cNvPr>
          <p:cNvCxnSpPr>
            <a:cxnSpLocks/>
          </p:cNvCxnSpPr>
          <p:nvPr/>
        </p:nvCxnSpPr>
        <p:spPr>
          <a:xfrm>
            <a:off x="3046953" y="1857172"/>
            <a:ext cx="582681" cy="47703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7D840B-D8A4-4C15-F73C-0B9D96E465E9}"/>
              </a:ext>
            </a:extLst>
          </p:cNvPr>
          <p:cNvCxnSpPr>
            <a:cxnSpLocks/>
            <a:stCxn id="6" idx="2"/>
          </p:cNvCxnSpPr>
          <p:nvPr/>
        </p:nvCxnSpPr>
        <p:spPr>
          <a:xfrm>
            <a:off x="5211434" y="1961857"/>
            <a:ext cx="143822" cy="3723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048742-D8D4-2EA6-804B-7A94CDA83D22}"/>
              </a:ext>
            </a:extLst>
          </p:cNvPr>
          <p:cNvCxnSpPr>
            <a:cxnSpLocks/>
            <a:stCxn id="7" idx="1"/>
          </p:cNvCxnSpPr>
          <p:nvPr/>
        </p:nvCxnSpPr>
        <p:spPr>
          <a:xfrm flipH="1">
            <a:off x="6381750" y="2134157"/>
            <a:ext cx="695886" cy="3385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AEB1F8-5685-0981-8900-0DA717385A8F}"/>
              </a:ext>
            </a:extLst>
          </p:cNvPr>
          <p:cNvSpPr txBox="1"/>
          <p:nvPr/>
        </p:nvSpPr>
        <p:spPr>
          <a:xfrm>
            <a:off x="230292" y="1641714"/>
            <a:ext cx="1518942"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Tell java to use </a:t>
            </a:r>
          </a:p>
          <a:p>
            <a:r>
              <a:rPr lang="en-GB" sz="1600" dirty="0" err="1">
                <a:solidFill>
                  <a:srgbClr val="FFF2CC"/>
                </a:solidFill>
                <a:latin typeface="Arial Nova Light" panose="020B0304020202020204" pitchFamily="34" charset="0"/>
              </a:rPr>
              <a:t>trimmomatic</a:t>
            </a:r>
            <a:endParaRPr lang="en-GB" sz="1600" dirty="0">
              <a:solidFill>
                <a:srgbClr val="FFF2CC"/>
              </a:solidFill>
              <a:latin typeface="Arial Nova Light" panose="020B0304020202020204" pitchFamily="34" charset="0"/>
            </a:endParaRPr>
          </a:p>
        </p:txBody>
      </p:sp>
      <p:cxnSp>
        <p:nvCxnSpPr>
          <p:cNvPr id="19" name="Straight Arrow Connector 18">
            <a:extLst>
              <a:ext uri="{FF2B5EF4-FFF2-40B4-BE49-F238E27FC236}">
                <a16:creationId xmlns:a16="http://schemas.microsoft.com/office/drawing/2014/main" id="{D2E2EC50-2940-601E-AE2F-B131E0D0099A}"/>
              </a:ext>
            </a:extLst>
          </p:cNvPr>
          <p:cNvCxnSpPr>
            <a:cxnSpLocks/>
            <a:stCxn id="18" idx="3"/>
          </p:cNvCxnSpPr>
          <p:nvPr/>
        </p:nvCxnSpPr>
        <p:spPr>
          <a:xfrm>
            <a:off x="1749234" y="1934102"/>
            <a:ext cx="992177" cy="4370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183EDB-C3C9-2C87-F477-177FC6F5D789}"/>
              </a:ext>
            </a:extLst>
          </p:cNvPr>
          <p:cNvSpPr txBox="1"/>
          <p:nvPr/>
        </p:nvSpPr>
        <p:spPr>
          <a:xfrm>
            <a:off x="253820" y="2504522"/>
            <a:ext cx="1488036"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Input files and </a:t>
            </a:r>
          </a:p>
          <a:p>
            <a:r>
              <a:rPr lang="en-GB" sz="1600" dirty="0">
                <a:solidFill>
                  <a:srgbClr val="FFF2CC"/>
                </a:solidFill>
                <a:latin typeface="Arial Nova Light" panose="020B0304020202020204" pitchFamily="34" charset="0"/>
              </a:rPr>
              <a:t>where they are</a:t>
            </a:r>
          </a:p>
        </p:txBody>
      </p:sp>
      <p:cxnSp>
        <p:nvCxnSpPr>
          <p:cNvPr id="23" name="Straight Arrow Connector 22">
            <a:extLst>
              <a:ext uri="{FF2B5EF4-FFF2-40B4-BE49-F238E27FC236}">
                <a16:creationId xmlns:a16="http://schemas.microsoft.com/office/drawing/2014/main" id="{70660A98-D83D-29E7-DD43-1C710789B9EE}"/>
              </a:ext>
            </a:extLst>
          </p:cNvPr>
          <p:cNvCxnSpPr>
            <a:cxnSpLocks/>
            <a:stCxn id="22" idx="3"/>
          </p:cNvCxnSpPr>
          <p:nvPr/>
        </p:nvCxnSpPr>
        <p:spPr>
          <a:xfrm>
            <a:off x="1741856" y="2796910"/>
            <a:ext cx="571038" cy="99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EBE4E12-3204-2725-1EB9-F6C3E4EBD2EB}"/>
              </a:ext>
            </a:extLst>
          </p:cNvPr>
          <p:cNvSpPr txBox="1"/>
          <p:nvPr/>
        </p:nvSpPr>
        <p:spPr>
          <a:xfrm>
            <a:off x="568145" y="3322727"/>
            <a:ext cx="1288686" cy="584775"/>
          </a:xfrm>
          <a:prstGeom prst="rect">
            <a:avLst/>
          </a:prstGeom>
          <a:noFill/>
        </p:spPr>
        <p:txBody>
          <a:bodyPr wrap="none" rtlCol="0">
            <a:spAutoFit/>
          </a:bodyPr>
          <a:lstStyle/>
          <a:p>
            <a:r>
              <a:rPr lang="en-GB" sz="1600" dirty="0">
                <a:solidFill>
                  <a:srgbClr val="FFF2CC"/>
                </a:solidFill>
                <a:latin typeface="Arial Nova Light" panose="020B0304020202020204" pitchFamily="34" charset="0"/>
              </a:rPr>
              <a:t>Prefix for the</a:t>
            </a:r>
          </a:p>
          <a:p>
            <a:r>
              <a:rPr lang="en-GB" sz="1600" dirty="0">
                <a:solidFill>
                  <a:srgbClr val="FFF2CC"/>
                </a:solidFill>
                <a:latin typeface="Arial Nova Light" panose="020B0304020202020204" pitchFamily="34" charset="0"/>
              </a:rPr>
              <a:t>Output files</a:t>
            </a:r>
          </a:p>
        </p:txBody>
      </p:sp>
      <p:cxnSp>
        <p:nvCxnSpPr>
          <p:cNvPr id="30" name="Straight Arrow Connector 29">
            <a:extLst>
              <a:ext uri="{FF2B5EF4-FFF2-40B4-BE49-F238E27FC236}">
                <a16:creationId xmlns:a16="http://schemas.microsoft.com/office/drawing/2014/main" id="{A63BF0EB-9676-424A-E9B7-94798AE3FA33}"/>
              </a:ext>
            </a:extLst>
          </p:cNvPr>
          <p:cNvCxnSpPr>
            <a:cxnSpLocks/>
          </p:cNvCxnSpPr>
          <p:nvPr/>
        </p:nvCxnSpPr>
        <p:spPr>
          <a:xfrm flipV="1">
            <a:off x="2013146" y="3232078"/>
            <a:ext cx="348492" cy="25843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CE3C92-B512-9C82-2B07-46A081B6B10C}"/>
              </a:ext>
            </a:extLst>
          </p:cNvPr>
          <p:cNvCxnSpPr>
            <a:cxnSpLocks/>
            <a:stCxn id="42" idx="0"/>
          </p:cNvCxnSpPr>
          <p:nvPr/>
        </p:nvCxnSpPr>
        <p:spPr>
          <a:xfrm flipV="1">
            <a:off x="3653165" y="3738226"/>
            <a:ext cx="460863" cy="3128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9F5500A-F35F-F9B7-A86A-C796F62C2482}"/>
              </a:ext>
            </a:extLst>
          </p:cNvPr>
          <p:cNvCxnSpPr>
            <a:cxnSpLocks/>
          </p:cNvCxnSpPr>
          <p:nvPr/>
        </p:nvCxnSpPr>
        <p:spPr>
          <a:xfrm flipV="1">
            <a:off x="7621469" y="3694617"/>
            <a:ext cx="0"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92B245-0517-751E-C1E7-F8E47B5E02D0}"/>
              </a:ext>
            </a:extLst>
          </p:cNvPr>
          <p:cNvCxnSpPr>
            <a:cxnSpLocks/>
          </p:cNvCxnSpPr>
          <p:nvPr/>
        </p:nvCxnSpPr>
        <p:spPr>
          <a:xfrm flipV="1">
            <a:off x="9058063" y="3690540"/>
            <a:ext cx="0"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7851C6-D6CF-5062-EB29-42D8C070E128}"/>
              </a:ext>
            </a:extLst>
          </p:cNvPr>
          <p:cNvCxnSpPr>
            <a:cxnSpLocks/>
          </p:cNvCxnSpPr>
          <p:nvPr/>
        </p:nvCxnSpPr>
        <p:spPr>
          <a:xfrm flipH="1" flipV="1">
            <a:off x="10494657" y="3690540"/>
            <a:ext cx="141966" cy="320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DC75FCC-A856-845D-DE6D-8377E57D2B06}"/>
              </a:ext>
            </a:extLst>
          </p:cNvPr>
          <p:cNvSpPr txBox="1"/>
          <p:nvPr/>
        </p:nvSpPr>
        <p:spPr>
          <a:xfrm>
            <a:off x="2915304" y="4051074"/>
            <a:ext cx="1475722"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Path to the file with adapter sequences to look for</a:t>
            </a:r>
          </a:p>
        </p:txBody>
      </p:sp>
      <p:sp>
        <p:nvSpPr>
          <p:cNvPr id="43" name="TextBox 42">
            <a:extLst>
              <a:ext uri="{FF2B5EF4-FFF2-40B4-BE49-F238E27FC236}">
                <a16:creationId xmlns:a16="http://schemas.microsoft.com/office/drawing/2014/main" id="{FA3D4D2C-AB1A-6E93-30AD-B68FE3F918DF}"/>
              </a:ext>
            </a:extLst>
          </p:cNvPr>
          <p:cNvSpPr txBox="1"/>
          <p:nvPr/>
        </p:nvSpPr>
        <p:spPr>
          <a:xfrm>
            <a:off x="6683295" y="4011329"/>
            <a:ext cx="1886298"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remove bases of low quality at the end of the reads</a:t>
            </a:r>
          </a:p>
        </p:txBody>
      </p:sp>
      <p:sp>
        <p:nvSpPr>
          <p:cNvPr id="44" name="TextBox 43">
            <a:extLst>
              <a:ext uri="{FF2B5EF4-FFF2-40B4-BE49-F238E27FC236}">
                <a16:creationId xmlns:a16="http://schemas.microsoft.com/office/drawing/2014/main" id="{FB514084-15F8-D6A2-E6AE-78A02FB0CDAE}"/>
              </a:ext>
            </a:extLst>
          </p:cNvPr>
          <p:cNvSpPr txBox="1"/>
          <p:nvPr/>
        </p:nvSpPr>
        <p:spPr>
          <a:xfrm>
            <a:off x="8486852" y="4016312"/>
            <a:ext cx="1886298" cy="107721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remove bases of low quality at the beginning of the reads</a:t>
            </a:r>
          </a:p>
        </p:txBody>
      </p:sp>
      <p:sp>
        <p:nvSpPr>
          <p:cNvPr id="45" name="TextBox 44">
            <a:extLst>
              <a:ext uri="{FF2B5EF4-FFF2-40B4-BE49-F238E27FC236}">
                <a16:creationId xmlns:a16="http://schemas.microsoft.com/office/drawing/2014/main" id="{E09FD97E-C50B-0A60-CBA0-43DAFC24D786}"/>
              </a:ext>
            </a:extLst>
          </p:cNvPr>
          <p:cNvSpPr txBox="1"/>
          <p:nvPr/>
        </p:nvSpPr>
        <p:spPr>
          <a:xfrm>
            <a:off x="10423363" y="4011329"/>
            <a:ext cx="1549405" cy="830997"/>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Reads shorter than this are discarded</a:t>
            </a:r>
          </a:p>
        </p:txBody>
      </p:sp>
      <p:sp>
        <p:nvSpPr>
          <p:cNvPr id="48" name="TextBox 47">
            <a:extLst>
              <a:ext uri="{FF2B5EF4-FFF2-40B4-BE49-F238E27FC236}">
                <a16:creationId xmlns:a16="http://schemas.microsoft.com/office/drawing/2014/main" id="{18449958-499A-B7E8-B27A-AA711A23F3B0}"/>
              </a:ext>
            </a:extLst>
          </p:cNvPr>
          <p:cNvSpPr txBox="1"/>
          <p:nvPr/>
        </p:nvSpPr>
        <p:spPr>
          <a:xfrm>
            <a:off x="559370" y="5728493"/>
            <a:ext cx="6972301" cy="707886"/>
          </a:xfrm>
          <a:prstGeom prst="rect">
            <a:avLst/>
          </a:prstGeom>
          <a:noFill/>
        </p:spPr>
        <p:txBody>
          <a:bodyPr wrap="square" rtlCol="0">
            <a:spAutoFit/>
          </a:bodyPr>
          <a:lstStyle/>
          <a:p>
            <a:r>
              <a:rPr lang="en-US" sz="2000" dirty="0">
                <a:solidFill>
                  <a:schemeClr val="accent2"/>
                </a:solidFill>
                <a:latin typeface="Arial Nova Light" panose="020B0304020202020204" pitchFamily="34" charset="0"/>
              </a:rPr>
              <a:t>The command is normally on a single line</a:t>
            </a:r>
          </a:p>
          <a:p>
            <a:r>
              <a:rPr lang="en-US" sz="2000" dirty="0">
                <a:solidFill>
                  <a:schemeClr val="accent2"/>
                </a:solidFill>
                <a:latin typeface="Arial Nova Light" panose="020B0304020202020204" pitchFamily="34" charset="0"/>
              </a:rPr>
              <a:t>Read the manual to chose and understand the settings!</a:t>
            </a:r>
          </a:p>
        </p:txBody>
      </p:sp>
      <p:sp>
        <p:nvSpPr>
          <p:cNvPr id="4" name="TextBox 3">
            <a:extLst>
              <a:ext uri="{FF2B5EF4-FFF2-40B4-BE49-F238E27FC236}">
                <a16:creationId xmlns:a16="http://schemas.microsoft.com/office/drawing/2014/main" id="{CC4DD370-A6C1-B790-295C-A7BC515D6534}"/>
              </a:ext>
            </a:extLst>
          </p:cNvPr>
          <p:cNvSpPr txBox="1"/>
          <p:nvPr/>
        </p:nvSpPr>
        <p:spPr>
          <a:xfrm>
            <a:off x="4773881" y="4022461"/>
            <a:ext cx="1803557" cy="830997"/>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Settings to identify</a:t>
            </a:r>
          </a:p>
          <a:p>
            <a:r>
              <a:rPr lang="en-GB" sz="1600" dirty="0">
                <a:solidFill>
                  <a:srgbClr val="FFF2CC"/>
                </a:solidFill>
                <a:latin typeface="Arial Nova Light" panose="020B0304020202020204" pitchFamily="34" charset="0"/>
              </a:rPr>
              <a:t>and remove adapters</a:t>
            </a:r>
          </a:p>
        </p:txBody>
      </p:sp>
      <p:cxnSp>
        <p:nvCxnSpPr>
          <p:cNvPr id="11" name="Straight Arrow Connector 10">
            <a:extLst>
              <a:ext uri="{FF2B5EF4-FFF2-40B4-BE49-F238E27FC236}">
                <a16:creationId xmlns:a16="http://schemas.microsoft.com/office/drawing/2014/main" id="{88307305-2DD1-3869-DA9C-1E8387549374}"/>
              </a:ext>
            </a:extLst>
          </p:cNvPr>
          <p:cNvCxnSpPr>
            <a:cxnSpLocks/>
          </p:cNvCxnSpPr>
          <p:nvPr/>
        </p:nvCxnSpPr>
        <p:spPr>
          <a:xfrm flipV="1">
            <a:off x="5620313" y="3754607"/>
            <a:ext cx="261786" cy="2587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886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A3964BB-6CB7-7A43-9145-35D7CD242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450" y="1670591"/>
            <a:ext cx="2563365" cy="2563365"/>
          </a:xfrm>
          <a:prstGeom prst="rect">
            <a:avLst/>
          </a:prstGeom>
        </p:spPr>
      </p:pic>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Trim and filter your reads with </a:t>
            </a:r>
            <a:r>
              <a:rPr lang="en-GB" sz="2800" dirty="0" err="1">
                <a:solidFill>
                  <a:srgbClr val="002B36"/>
                </a:solidFill>
                <a:latin typeface="Arial Nova Light" panose="020B0304020202020204" pitchFamily="34" charset="0"/>
              </a:rPr>
              <a:t>Trimmomatic</a:t>
            </a:r>
            <a:endParaRPr lang="en-GB" sz="2800" dirty="0">
              <a:solidFill>
                <a:srgbClr val="002B36"/>
              </a:solidFill>
              <a:latin typeface="Arial Nova Light" panose="020B0304020202020204" pitchFamily="34" charset="0"/>
            </a:endParaRPr>
          </a:p>
        </p:txBody>
      </p:sp>
      <p:sp>
        <p:nvSpPr>
          <p:cNvPr id="2" name="TextBox 1">
            <a:extLst>
              <a:ext uri="{FF2B5EF4-FFF2-40B4-BE49-F238E27FC236}">
                <a16:creationId xmlns:a16="http://schemas.microsoft.com/office/drawing/2014/main" id="{BD06412F-B8D7-E1FB-EF26-210B2DEC8CB1}"/>
              </a:ext>
            </a:extLst>
          </p:cNvPr>
          <p:cNvSpPr txBox="1"/>
          <p:nvPr/>
        </p:nvSpPr>
        <p:spPr>
          <a:xfrm>
            <a:off x="2867025" y="1552576"/>
            <a:ext cx="9324975"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trimmomatic</a:t>
            </a:r>
            <a:r>
              <a:rPr lang="en-GB" dirty="0">
                <a:solidFill>
                  <a:srgbClr val="002B36"/>
                </a:solidFill>
                <a:latin typeface="Arial Nova Light" panose="020B0304020202020204" pitchFamily="34" charset="0"/>
              </a:rPr>
              <a:t> on all your samples?</a:t>
            </a: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(hint: use a for loop and wild cards)</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it</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How can you check if the trimming worked well?</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Do it</a:t>
            </a:r>
          </a:p>
          <a:p>
            <a:endParaRPr lang="en-GB" dirty="0">
              <a:solidFill>
                <a:srgbClr val="002B36"/>
              </a:solidFill>
              <a:latin typeface="Arial Nova Light" panose="020B0304020202020204" pitchFamily="34" charset="0"/>
            </a:endParaRPr>
          </a:p>
        </p:txBody>
      </p:sp>
    </p:spTree>
    <p:extLst>
      <p:ext uri="{BB962C8B-B14F-4D97-AF65-F5344CB8AC3E}">
        <p14:creationId xmlns:p14="http://schemas.microsoft.com/office/powerpoint/2010/main" val="2430692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736B1-63A7-E9FE-5034-A3A657D30896}"/>
              </a:ext>
            </a:extLst>
          </p:cNvPr>
          <p:cNvSpPr txBox="1"/>
          <p:nvPr/>
        </p:nvSpPr>
        <p:spPr>
          <a:xfrm>
            <a:off x="0" y="128868"/>
            <a:ext cx="12192000" cy="523220"/>
          </a:xfrm>
          <a:prstGeom prst="rect">
            <a:avLst/>
          </a:prstGeom>
          <a:noFill/>
        </p:spPr>
        <p:txBody>
          <a:bodyPr wrap="square" rtlCol="0">
            <a:spAutoFit/>
          </a:bodyPr>
          <a:lstStyle/>
          <a:p>
            <a:pPr algn="ctr"/>
            <a:r>
              <a:rPr lang="en-GB" sz="2800" dirty="0">
                <a:solidFill>
                  <a:srgbClr val="002B36"/>
                </a:solidFill>
                <a:latin typeface="Arial Nova Light" panose="020B0304020202020204" pitchFamily="34" charset="0"/>
              </a:rPr>
              <a:t>Solution: </a:t>
            </a:r>
            <a:r>
              <a:rPr lang="en-GB" sz="2800" dirty="0" err="1">
                <a:solidFill>
                  <a:srgbClr val="002B36"/>
                </a:solidFill>
                <a:latin typeface="Arial Nova Light" panose="020B0304020202020204" pitchFamily="34" charset="0"/>
              </a:rPr>
              <a:t>Trimmomatic</a:t>
            </a:r>
            <a:r>
              <a:rPr lang="en-GB" sz="2800" dirty="0">
                <a:solidFill>
                  <a:srgbClr val="002B36"/>
                </a:solidFill>
                <a:latin typeface="Arial Nova Light" panose="020B0304020202020204" pitchFamily="34" charset="0"/>
              </a:rPr>
              <a:t> command on all samples (example 1)</a:t>
            </a:r>
          </a:p>
        </p:txBody>
      </p:sp>
      <p:sp>
        <p:nvSpPr>
          <p:cNvPr id="3" name="TextBox 2">
            <a:extLst>
              <a:ext uri="{FF2B5EF4-FFF2-40B4-BE49-F238E27FC236}">
                <a16:creationId xmlns:a16="http://schemas.microsoft.com/office/drawing/2014/main" id="{6CC83FC8-A3EA-E951-82BF-91FC1A881EA6}"/>
              </a:ext>
            </a:extLst>
          </p:cNvPr>
          <p:cNvSpPr txBox="1"/>
          <p:nvPr/>
        </p:nvSpPr>
        <p:spPr>
          <a:xfrm>
            <a:off x="810186" y="3985144"/>
            <a:ext cx="11000814" cy="2585323"/>
          </a:xfrm>
          <a:prstGeom prst="rect">
            <a:avLst/>
          </a:prstGeom>
          <a:noFill/>
        </p:spPr>
        <p:txBody>
          <a:bodyPr wrap="square">
            <a:spAutoFit/>
          </a:bodyPr>
          <a:lstStyle/>
          <a:p>
            <a:r>
              <a:rPr lang="en-GB" dirty="0">
                <a:solidFill>
                  <a:schemeClr val="accent2"/>
                </a:solidFill>
                <a:highlight>
                  <a:srgbClr val="000000"/>
                </a:highlight>
                <a:latin typeface="Courier New" panose="02070309020205020404" pitchFamily="49" charset="0"/>
                <a:cs typeface="Courier New" panose="02070309020205020404" pitchFamily="49" charset="0"/>
              </a:rPr>
              <a:t>for</a:t>
            </a:r>
            <a:r>
              <a:rPr lang="en-GB" dirty="0">
                <a:solidFill>
                  <a:schemeClr val="bg1"/>
                </a:solidFill>
                <a:highlight>
                  <a:srgbClr val="000000"/>
                </a:highlight>
                <a:latin typeface="Courier New" panose="02070309020205020404" pitchFamily="49" charset="0"/>
                <a:cs typeface="Courier New" panose="02070309020205020404" pitchFamily="49" charset="0"/>
              </a:rPr>
              <a:t> f in </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bg1"/>
                </a:solidFill>
                <a:highlight>
                  <a:srgbClr val="000000"/>
                </a:highlight>
                <a:latin typeface="Courier New" panose="02070309020205020404" pitchFamily="49" charset="0"/>
                <a:cs typeface="Courier New" panose="02070309020205020404" pitchFamily="49" charset="0"/>
              </a:rPr>
              <a:t>*_R1.fastq</a:t>
            </a:r>
            <a:r>
              <a:rPr lang="en-GB" dirty="0">
                <a:solidFill>
                  <a:schemeClr val="accent2"/>
                </a:solidFill>
                <a:highlight>
                  <a:srgbClr val="000000"/>
                </a:highlight>
                <a:latin typeface="Courier New" panose="02070309020205020404" pitchFamily="49" charset="0"/>
                <a:cs typeface="Courier New" panose="02070309020205020404" pitchFamily="49" charset="0"/>
              </a:rPr>
              <a:t>; do ( </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 \ </a:t>
            </a:r>
          </a:p>
          <a:p>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$f</a:t>
            </a:r>
            <a:r>
              <a:rPr lang="en-GB" dirty="0">
                <a:solidFill>
                  <a:schemeClr val="bg1"/>
                </a:solidFill>
                <a:highlight>
                  <a:srgbClr val="000000"/>
                </a:highlight>
                <a:latin typeface="Courier New" panose="02070309020205020404" pitchFamily="49" charset="0"/>
                <a:cs typeface="Courier New" panose="02070309020205020404" pitchFamily="49" charset="0"/>
              </a:rPr>
              <a:t> </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${f/_R1.fastq}</a:t>
            </a:r>
            <a:r>
              <a:rPr lang="en-GB" dirty="0">
                <a:solidFill>
                  <a:schemeClr val="bg1"/>
                </a:solidFill>
                <a:highlight>
                  <a:srgbClr val="000000"/>
                </a:highlight>
                <a:latin typeface="Courier New" panose="02070309020205020404" pitchFamily="49" charset="0"/>
                <a:cs typeface="Courier New" panose="02070309020205020404" pitchFamily="49" charset="0"/>
              </a:rPr>
              <a:t>_R2.fastq  \</a:t>
            </a:r>
          </a:p>
          <a:p>
            <a:r>
              <a:rPr lang="en-GB" dirty="0">
                <a:solidFill>
                  <a:srgbClr val="FFF2CC"/>
                </a:solidFill>
                <a:highlight>
                  <a:srgbClr val="000000"/>
                </a:highlight>
                <a:latin typeface="Courier New" panose="02070309020205020404" pitchFamily="49" charset="0"/>
                <a:cs typeface="Courier New" panose="02070309020205020404" pitchFamily="49" charset="0"/>
              </a:rPr>
              <a:t>-</a:t>
            </a:r>
            <a:r>
              <a:rPr lang="en-GB" dirty="0" err="1">
                <a:solidFill>
                  <a:srgbClr val="FFF2CC"/>
                </a:solidFill>
                <a:highlight>
                  <a:srgbClr val="000000"/>
                </a:highlight>
                <a:latin typeface="Courier New" panose="02070309020205020404" pitchFamily="49" charset="0"/>
                <a:cs typeface="Courier New" panose="02070309020205020404" pitchFamily="49" charset="0"/>
              </a:rPr>
              <a:t>baseout</a:t>
            </a:r>
            <a:r>
              <a:rPr lang="en-GB" dirty="0">
                <a:solidFill>
                  <a:srgbClr val="FFF2CC"/>
                </a:solidFill>
                <a:highlight>
                  <a:srgbClr val="000000"/>
                </a:highlight>
                <a:latin typeface="Courier New" panose="02070309020205020404" pitchFamily="49" charset="0"/>
                <a:cs typeface="Courier New" panose="02070309020205020404" pitchFamily="49" charset="0"/>
              </a:rPr>
              <a:t> /PATH/</a:t>
            </a:r>
            <a:r>
              <a:rPr lang="en-GB" dirty="0">
                <a:solidFill>
                  <a:schemeClr val="accent2"/>
                </a:solidFill>
                <a:highlight>
                  <a:srgbClr val="000000"/>
                </a:highlight>
                <a:latin typeface="Courier New" panose="02070309020205020404" pitchFamily="49" charset="0"/>
                <a:cs typeface="Courier New" panose="02070309020205020404" pitchFamily="49" charset="0"/>
              </a:rPr>
              <a:t>${f/_R1.fastq}</a:t>
            </a:r>
            <a:r>
              <a:rPr lang="en-GB" dirty="0">
                <a:solidFill>
                  <a:schemeClr val="bg1"/>
                </a:solidFill>
                <a:highlight>
                  <a:srgbClr val="000000"/>
                </a:highlight>
                <a:latin typeface="Courier New" panose="02070309020205020404" pitchFamily="49" charset="0"/>
                <a:cs typeface="Courier New" panose="02070309020205020404" pitchFamily="49" charset="0"/>
              </a:rPr>
              <a:t>_trimmed \ </a:t>
            </a:r>
            <a:endParaRPr lang="en-GB" dirty="0">
              <a:solidFill>
                <a:srgbClr val="FFF2CC"/>
              </a:solidFill>
              <a:highlight>
                <a:srgbClr val="000000"/>
              </a:highlight>
              <a:latin typeface="Courier New" panose="02070309020205020404" pitchFamily="49" charset="0"/>
              <a:cs typeface="Courier New" panose="02070309020205020404" pitchFamily="49" charset="0"/>
            </a:endParaRPr>
          </a:p>
          <a:p>
            <a:r>
              <a:rPr lang="en-GB" dirty="0">
                <a:solidFill>
                  <a:schemeClr val="bg1"/>
                </a:solidFill>
                <a:highlight>
                  <a:srgbClr val="000000"/>
                </a:highlight>
                <a:latin typeface="Courier New" panose="02070309020205020404" pitchFamily="49" charset="0"/>
                <a:cs typeface="Courier New" panose="02070309020205020404" pitchFamily="49" charset="0"/>
              </a:rPr>
              <a:t>ILLUMINACLIP:</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bg1"/>
                </a:solidFill>
                <a:highlight>
                  <a:srgbClr val="000000"/>
                </a:highlight>
                <a:latin typeface="Courier New" panose="02070309020205020404" pitchFamily="49" charset="0"/>
                <a:cs typeface="Courier New" panose="02070309020205020404" pitchFamily="49" charset="0"/>
              </a:rPr>
              <a:t>adapters/TruSeq3-PE-2.fa:1:30:7:2:true SLIDINGWINDOW:4:30 \ LEADING:30 MINLEN:40 \</a:t>
            </a:r>
          </a:p>
          <a:p>
            <a:r>
              <a:rPr lang="en-GB" dirty="0">
                <a:solidFill>
                  <a:schemeClr val="accent2"/>
                </a:solidFill>
                <a:highlight>
                  <a:srgbClr val="000000"/>
                </a:highlight>
                <a:latin typeface="Courier New" panose="02070309020205020404" pitchFamily="49" charset="0"/>
                <a:cs typeface="Courier New" panose="02070309020205020404" pitchFamily="49" charset="0"/>
              </a:rPr>
              <a:t>); done</a:t>
            </a:r>
          </a:p>
          <a:p>
            <a:endParaRPr lang="en-GB" dirty="0"/>
          </a:p>
          <a:p>
            <a:r>
              <a:rPr lang="en-GB" dirty="0">
                <a:solidFill>
                  <a:srgbClr val="002B36"/>
                </a:solidFill>
                <a:latin typeface="Arial Nova Light" panose="020B0304020202020204" pitchFamily="34" charset="0"/>
              </a:rPr>
              <a:t>There are many other ways to obtain the same result</a:t>
            </a:r>
          </a:p>
        </p:txBody>
      </p:sp>
      <p:sp>
        <p:nvSpPr>
          <p:cNvPr id="4" name="TextBox 3">
            <a:extLst>
              <a:ext uri="{FF2B5EF4-FFF2-40B4-BE49-F238E27FC236}">
                <a16:creationId xmlns:a16="http://schemas.microsoft.com/office/drawing/2014/main" id="{2B190906-DFA7-368A-D255-6CC5C1E40057}"/>
              </a:ext>
            </a:extLst>
          </p:cNvPr>
          <p:cNvSpPr txBox="1"/>
          <p:nvPr/>
        </p:nvSpPr>
        <p:spPr>
          <a:xfrm>
            <a:off x="810186" y="1344204"/>
            <a:ext cx="11000814" cy="1477328"/>
          </a:xfrm>
          <a:prstGeom prst="rect">
            <a:avLst/>
          </a:prstGeom>
          <a:noFill/>
        </p:spPr>
        <p:txBody>
          <a:bodyPr wrap="square">
            <a:spAutoFit/>
          </a:bodyPr>
          <a:lstStyle/>
          <a:p>
            <a:r>
              <a:rPr lang="en-GB"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  \</a:t>
            </a:r>
          </a:p>
          <a:p>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Sample1_R1.fastq</a:t>
            </a:r>
            <a:r>
              <a:rPr lang="en-GB" dirty="0">
                <a:solidFill>
                  <a:schemeClr val="bg1"/>
                </a:solidFill>
                <a:highlight>
                  <a:srgbClr val="000000"/>
                </a:highlight>
                <a:latin typeface="Courier New" panose="02070309020205020404" pitchFamily="49" charset="0"/>
                <a:cs typeface="Courier New" panose="02070309020205020404" pitchFamily="49" charset="0"/>
              </a:rPr>
              <a:t> </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Sample1_R2.fastq </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rgbClr val="FFF2CC"/>
                </a:solidFill>
                <a:highlight>
                  <a:srgbClr val="000000"/>
                </a:highlight>
                <a:latin typeface="Courier New" panose="02070309020205020404" pitchFamily="49" charset="0"/>
                <a:cs typeface="Courier New" panose="02070309020205020404" pitchFamily="49" charset="0"/>
              </a:rPr>
              <a:t>-</a:t>
            </a:r>
            <a:r>
              <a:rPr lang="en-GB" dirty="0" err="1">
                <a:solidFill>
                  <a:srgbClr val="FFF2CC"/>
                </a:solidFill>
                <a:highlight>
                  <a:srgbClr val="000000"/>
                </a:highlight>
                <a:latin typeface="Courier New" panose="02070309020205020404" pitchFamily="49" charset="0"/>
                <a:cs typeface="Courier New" panose="02070309020205020404" pitchFamily="49" charset="0"/>
              </a:rPr>
              <a:t>baseout</a:t>
            </a:r>
            <a:r>
              <a:rPr lang="en-GB" dirty="0">
                <a:solidFill>
                  <a:srgbClr val="FFF2CC"/>
                </a:solidFill>
                <a:highlight>
                  <a:srgbClr val="000000"/>
                </a:highlight>
                <a:latin typeface="Courier New" panose="02070309020205020404" pitchFamily="49" charset="0"/>
                <a:cs typeface="Courier New" panose="02070309020205020404" pitchFamily="49" charset="0"/>
              </a:rPr>
              <a:t> </a:t>
            </a:r>
            <a:r>
              <a:rPr lang="en-GB" dirty="0">
                <a:solidFill>
                  <a:schemeClr val="accent2"/>
                </a:solidFill>
                <a:highlight>
                  <a:srgbClr val="000000"/>
                </a:highlight>
                <a:latin typeface="Courier New" panose="02070309020205020404" pitchFamily="49" charset="0"/>
                <a:cs typeface="Courier New" panose="02070309020205020404" pitchFamily="49" charset="0"/>
              </a:rPr>
              <a:t>Sample1_trimmed</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chemeClr val="bg1"/>
                </a:solidFill>
                <a:highlight>
                  <a:srgbClr val="000000"/>
                </a:highlight>
                <a:latin typeface="Courier New" panose="02070309020205020404" pitchFamily="49" charset="0"/>
                <a:cs typeface="Courier New" panose="02070309020205020404" pitchFamily="49" charset="0"/>
              </a:rPr>
              <a:t>ILLUMINACLIP:</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bg1"/>
                </a:solidFill>
                <a:highlight>
                  <a:srgbClr val="000000"/>
                </a:highlight>
                <a:latin typeface="Courier New" panose="02070309020205020404" pitchFamily="49" charset="0"/>
                <a:cs typeface="Courier New" panose="02070309020205020404" pitchFamily="49" charset="0"/>
              </a:rPr>
              <a:t>adapters/TruSeq3-PE-2.fa:1:30:7:2:true SLIDINGWINDOW:4:30 \ LEADING:30 MINLEN:40</a:t>
            </a:r>
          </a:p>
        </p:txBody>
      </p:sp>
      <p:sp>
        <p:nvSpPr>
          <p:cNvPr id="5" name="TextBox 4">
            <a:extLst>
              <a:ext uri="{FF2B5EF4-FFF2-40B4-BE49-F238E27FC236}">
                <a16:creationId xmlns:a16="http://schemas.microsoft.com/office/drawing/2014/main" id="{A5CDAC2E-DC5C-E716-3CEA-66D507FC3CFE}"/>
              </a:ext>
            </a:extLst>
          </p:cNvPr>
          <p:cNvSpPr txBox="1"/>
          <p:nvPr/>
        </p:nvSpPr>
        <p:spPr>
          <a:xfrm>
            <a:off x="810186" y="990600"/>
            <a:ext cx="2541273" cy="369332"/>
          </a:xfrm>
          <a:prstGeom prst="rect">
            <a:avLst/>
          </a:prstGeom>
          <a:noFill/>
        </p:spPr>
        <p:txBody>
          <a:bodyPr wrap="none" rtlCol="0">
            <a:spAutoFit/>
          </a:bodyPr>
          <a:lstStyle/>
          <a:p>
            <a:r>
              <a:rPr lang="en-GB" dirty="0">
                <a:solidFill>
                  <a:schemeClr val="accent2"/>
                </a:solidFill>
                <a:latin typeface="Arial Nova Light" panose="020B0304020202020204" pitchFamily="34" charset="0"/>
              </a:rPr>
              <a:t>One sample (reminder):</a:t>
            </a:r>
          </a:p>
        </p:txBody>
      </p:sp>
      <p:sp>
        <p:nvSpPr>
          <p:cNvPr id="6" name="TextBox 5">
            <a:extLst>
              <a:ext uri="{FF2B5EF4-FFF2-40B4-BE49-F238E27FC236}">
                <a16:creationId xmlns:a16="http://schemas.microsoft.com/office/drawing/2014/main" id="{F196849E-A59F-DACC-B503-7720E9C8D03B}"/>
              </a:ext>
            </a:extLst>
          </p:cNvPr>
          <p:cNvSpPr txBox="1"/>
          <p:nvPr/>
        </p:nvSpPr>
        <p:spPr>
          <a:xfrm>
            <a:off x="810186" y="3020345"/>
            <a:ext cx="10672977" cy="923330"/>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Many samples: same command structure but we use a for loop to process each sample one after the other</a:t>
            </a:r>
          </a:p>
          <a:p>
            <a:r>
              <a:rPr lang="en-GB" dirty="0">
                <a:solidFill>
                  <a:schemeClr val="accent2"/>
                </a:solidFill>
                <a:latin typeface="Arial Nova Light" panose="020B0304020202020204" pitchFamily="34" charset="0"/>
              </a:rPr>
              <a:t>The difficulty here is that we need to process R1 and R2 of one sample together, so we cannot just loop over all files. One way is to loop over the R1 files only and call the corresponding R2 file each time:</a:t>
            </a:r>
          </a:p>
        </p:txBody>
      </p:sp>
    </p:spTree>
    <p:extLst>
      <p:ext uri="{BB962C8B-B14F-4D97-AF65-F5344CB8AC3E}">
        <p14:creationId xmlns:p14="http://schemas.microsoft.com/office/powerpoint/2010/main" val="1358801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C76D123-C0DE-75A8-21CC-8FE9AD428610}"/>
              </a:ext>
            </a:extLst>
          </p:cNvPr>
          <p:cNvSpPr/>
          <p:nvPr/>
        </p:nvSpPr>
        <p:spPr>
          <a:xfrm>
            <a:off x="247604" y="1505064"/>
            <a:ext cx="5844533" cy="1323260"/>
          </a:xfrm>
          <a:prstGeom prst="roundRect">
            <a:avLst>
              <a:gd name="adj" fmla="val 123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96BAD7E-881E-4562-B135-9B10D94EE6E9}"/>
              </a:ext>
            </a:extLst>
          </p:cNvPr>
          <p:cNvPicPr>
            <a:picLocks noChangeAspect="1"/>
          </p:cNvPicPr>
          <p:nvPr/>
        </p:nvPicPr>
        <p:blipFill rotWithShape="1">
          <a:blip r:embed="rId2"/>
          <a:srcRect l="913" t="20754" r="38880" b="58357"/>
          <a:stretch/>
        </p:blipFill>
        <p:spPr>
          <a:xfrm>
            <a:off x="462451" y="1640708"/>
            <a:ext cx="5414838" cy="1056813"/>
          </a:xfrm>
          <a:prstGeom prst="rect">
            <a:avLst/>
          </a:prstGeom>
        </p:spPr>
      </p:pic>
      <p:sp>
        <p:nvSpPr>
          <p:cNvPr id="3" name="TextBox 2">
            <a:extLst>
              <a:ext uri="{FF2B5EF4-FFF2-40B4-BE49-F238E27FC236}">
                <a16:creationId xmlns:a16="http://schemas.microsoft.com/office/drawing/2014/main" id="{AE27D959-44F6-FDE0-99ED-A60D321C1751}"/>
              </a:ext>
            </a:extLst>
          </p:cNvPr>
          <p:cNvSpPr txBox="1"/>
          <p:nvPr/>
        </p:nvSpPr>
        <p:spPr>
          <a:xfrm>
            <a:off x="420838" y="372183"/>
            <a:ext cx="5414838" cy="923330"/>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Running </a:t>
            </a:r>
            <a:r>
              <a:rPr lang="en-GB" dirty="0" err="1">
                <a:solidFill>
                  <a:schemeClr val="accent2"/>
                </a:solidFill>
                <a:latin typeface="Arial Nova Light" panose="020B0304020202020204" pitchFamily="34" charset="0"/>
              </a:rPr>
              <a:t>FastQC</a:t>
            </a:r>
            <a:r>
              <a:rPr lang="en-GB" dirty="0">
                <a:solidFill>
                  <a:schemeClr val="accent2"/>
                </a:solidFill>
                <a:latin typeface="Arial Nova Light" panose="020B0304020202020204" pitchFamily="34" charset="0"/>
              </a:rPr>
              <a:t> on one data file generates an html output file and possibly other files depending on the option specified</a:t>
            </a:r>
          </a:p>
        </p:txBody>
      </p:sp>
    </p:spTree>
    <p:extLst>
      <p:ext uri="{BB962C8B-B14F-4D97-AF65-F5344CB8AC3E}">
        <p14:creationId xmlns:p14="http://schemas.microsoft.com/office/powerpoint/2010/main" val="3959905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69E232-D11E-A7C0-9C71-93FDC084A6D2}"/>
              </a:ext>
            </a:extLst>
          </p:cNvPr>
          <p:cNvSpPr txBox="1"/>
          <p:nvPr/>
        </p:nvSpPr>
        <p:spPr>
          <a:xfrm>
            <a:off x="967908" y="2193123"/>
            <a:ext cx="11000814" cy="3970318"/>
          </a:xfrm>
          <a:prstGeom prst="rect">
            <a:avLst/>
          </a:prstGeom>
          <a:noFill/>
        </p:spPr>
        <p:txBody>
          <a:bodyPr wrap="square">
            <a:spAutoFit/>
          </a:bodyPr>
          <a:lstStyle/>
          <a:p>
            <a:r>
              <a:rPr lang="en-GB" dirty="0">
                <a:solidFill>
                  <a:schemeClr val="accent2"/>
                </a:solidFill>
                <a:highlight>
                  <a:srgbClr val="000000"/>
                </a:highlight>
                <a:latin typeface="Courier New" panose="02070309020205020404" pitchFamily="49" charset="0"/>
                <a:cs typeface="Courier New" panose="02070309020205020404" pitchFamily="49" charset="0"/>
              </a:rPr>
              <a:t>while read sample</a:t>
            </a:r>
          </a:p>
          <a:p>
            <a:r>
              <a:rPr lang="en-GB" dirty="0">
                <a:solidFill>
                  <a:schemeClr val="accent2"/>
                </a:solidFill>
                <a:highlight>
                  <a:srgbClr val="000000"/>
                </a:highlight>
                <a:latin typeface="Courier New" panose="02070309020205020404" pitchFamily="49" charset="0"/>
                <a:cs typeface="Courier New" panose="02070309020205020404" pitchFamily="49" charset="0"/>
              </a:rPr>
              <a:t>do</a:t>
            </a:r>
          </a:p>
          <a:p>
            <a:r>
              <a:rPr lang="en-GB" dirty="0">
                <a:solidFill>
                  <a:schemeClr val="bg1"/>
                </a:solidFill>
                <a:highlight>
                  <a:srgbClr val="000000"/>
                </a:highlight>
                <a:latin typeface="Courier New" panose="02070309020205020404" pitchFamily="49" charset="0"/>
                <a:cs typeface="Courier New" panose="02070309020205020404" pitchFamily="49" charset="0"/>
              </a:rPr>
              <a:t>java -jar trimmomatic-0.39.jar PE -phred33 \</a:t>
            </a:r>
          </a:p>
          <a:p>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a:t>
            </a:r>
            <a:r>
              <a:rPr lang="en-GB" dirty="0">
                <a:solidFill>
                  <a:schemeClr val="bg1"/>
                </a:solidFill>
                <a:highlight>
                  <a:srgbClr val="000000"/>
                </a:highlight>
                <a:latin typeface="Courier New" panose="02070309020205020404" pitchFamily="49" charset="0"/>
                <a:cs typeface="Courier New" panose="02070309020205020404" pitchFamily="49" charset="0"/>
              </a:rPr>
              <a:t>_R1.fastq </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accent2"/>
                </a:solidFill>
                <a:highlight>
                  <a:srgbClr val="000000"/>
                </a:highlight>
                <a:latin typeface="Courier New" panose="02070309020205020404" pitchFamily="49" charset="0"/>
                <a:cs typeface="Courier New" panose="02070309020205020404" pitchFamily="49" charset="0"/>
              </a:rPr>
              <a:t>$sample</a:t>
            </a:r>
            <a:r>
              <a:rPr lang="en-GB" dirty="0">
                <a:solidFill>
                  <a:schemeClr val="bg1"/>
                </a:solidFill>
                <a:highlight>
                  <a:srgbClr val="000000"/>
                </a:highlight>
                <a:latin typeface="Courier New" panose="02070309020205020404" pitchFamily="49" charset="0"/>
                <a:cs typeface="Courier New" panose="02070309020205020404" pitchFamily="49" charset="0"/>
              </a:rPr>
              <a:t>_R2.fastq \</a:t>
            </a:r>
          </a:p>
          <a:p>
            <a:r>
              <a:rPr lang="en-GB" dirty="0">
                <a:solidFill>
                  <a:srgbClr val="FFF2CC"/>
                </a:solidFill>
                <a:highlight>
                  <a:srgbClr val="000000"/>
                </a:highlight>
                <a:latin typeface="Courier New" panose="02070309020205020404" pitchFamily="49" charset="0"/>
                <a:cs typeface="Courier New" panose="02070309020205020404" pitchFamily="49" charset="0"/>
              </a:rPr>
              <a:t>-</a:t>
            </a:r>
            <a:r>
              <a:rPr lang="en-GB" dirty="0" err="1">
                <a:solidFill>
                  <a:srgbClr val="FFF2CC"/>
                </a:solidFill>
                <a:highlight>
                  <a:srgbClr val="000000"/>
                </a:highlight>
                <a:latin typeface="Courier New" panose="02070309020205020404" pitchFamily="49" charset="0"/>
                <a:cs typeface="Courier New" panose="02070309020205020404" pitchFamily="49" charset="0"/>
              </a:rPr>
              <a:t>baseout</a:t>
            </a:r>
            <a:r>
              <a:rPr lang="en-GB" dirty="0">
                <a:solidFill>
                  <a:srgbClr val="FFF2CC"/>
                </a:solidFill>
                <a:highlight>
                  <a:srgbClr val="000000"/>
                </a:highlight>
                <a:latin typeface="Courier New" panose="02070309020205020404" pitchFamily="49" charset="0"/>
                <a:cs typeface="Courier New" panose="02070309020205020404" pitchFamily="49" charset="0"/>
              </a:rPr>
              <a:t> </a:t>
            </a:r>
            <a:r>
              <a:rPr lang="en-GB" dirty="0">
                <a:solidFill>
                  <a:schemeClr val="accent2"/>
                </a:solidFill>
                <a:highlight>
                  <a:srgbClr val="000000"/>
                </a:highlight>
                <a:latin typeface="Courier New" panose="02070309020205020404" pitchFamily="49" charset="0"/>
                <a:cs typeface="Courier New" panose="02070309020205020404" pitchFamily="49" charset="0"/>
              </a:rPr>
              <a:t>$</a:t>
            </a:r>
            <a:r>
              <a:rPr lang="en-GB" dirty="0" err="1">
                <a:solidFill>
                  <a:schemeClr val="accent2"/>
                </a:solidFill>
                <a:highlight>
                  <a:srgbClr val="000000"/>
                </a:highlight>
                <a:latin typeface="Courier New" panose="02070309020205020404" pitchFamily="49" charset="0"/>
                <a:cs typeface="Courier New" panose="02070309020205020404" pitchFamily="49" charset="0"/>
              </a:rPr>
              <a:t>sample</a:t>
            </a:r>
            <a:r>
              <a:rPr lang="en-GB" dirty="0" err="1">
                <a:solidFill>
                  <a:schemeClr val="bg1"/>
                </a:solidFill>
                <a:highlight>
                  <a:srgbClr val="000000"/>
                </a:highlight>
                <a:latin typeface="Courier New" panose="02070309020205020404" pitchFamily="49" charset="0"/>
                <a:cs typeface="Courier New" panose="02070309020205020404" pitchFamily="49" charset="0"/>
              </a:rPr>
              <a:t>_trimmed</a:t>
            </a:r>
            <a:r>
              <a:rPr lang="en-GB" dirty="0">
                <a:solidFill>
                  <a:schemeClr val="bg1"/>
                </a:solidFill>
                <a:highlight>
                  <a:srgbClr val="000000"/>
                </a:highlight>
                <a:latin typeface="Courier New" panose="02070309020205020404" pitchFamily="49" charset="0"/>
                <a:cs typeface="Courier New" panose="02070309020205020404" pitchFamily="49" charset="0"/>
              </a:rPr>
              <a:t>\</a:t>
            </a:r>
          </a:p>
          <a:p>
            <a:r>
              <a:rPr lang="en-GB" dirty="0">
                <a:solidFill>
                  <a:schemeClr val="bg1"/>
                </a:solidFill>
                <a:highlight>
                  <a:srgbClr val="000000"/>
                </a:highlight>
                <a:latin typeface="Courier New" panose="02070309020205020404" pitchFamily="49" charset="0"/>
                <a:cs typeface="Courier New" panose="02070309020205020404" pitchFamily="49" charset="0"/>
              </a:rPr>
              <a:t>ILLUMINACLIP:</a:t>
            </a:r>
            <a:r>
              <a:rPr lang="en-GB" dirty="0">
                <a:solidFill>
                  <a:srgbClr val="FFF2CC"/>
                </a:solidFill>
                <a:highlight>
                  <a:srgbClr val="000000"/>
                </a:highlight>
                <a:latin typeface="Courier New" panose="02070309020205020404" pitchFamily="49" charset="0"/>
                <a:cs typeface="Courier New" panose="02070309020205020404" pitchFamily="49" charset="0"/>
              </a:rPr>
              <a:t>/PATH/</a:t>
            </a:r>
            <a:r>
              <a:rPr lang="en-GB" dirty="0">
                <a:solidFill>
                  <a:schemeClr val="bg1"/>
                </a:solidFill>
                <a:highlight>
                  <a:srgbClr val="000000"/>
                </a:highlight>
                <a:latin typeface="Courier New" panose="02070309020205020404" pitchFamily="49" charset="0"/>
                <a:cs typeface="Courier New" panose="02070309020205020404" pitchFamily="49" charset="0"/>
              </a:rPr>
              <a:t>adapters/TruSeq3-PE-2.fa:1:30:7:2:true SLIDINGWINDOW:4:30 \ LEADING:30 MINLEN:40 </a:t>
            </a:r>
          </a:p>
          <a:p>
            <a:r>
              <a:rPr lang="en-GB" dirty="0">
                <a:solidFill>
                  <a:schemeClr val="accent2"/>
                </a:solidFill>
                <a:highlight>
                  <a:srgbClr val="000000"/>
                </a:highlight>
                <a:latin typeface="Courier New" panose="02070309020205020404" pitchFamily="49" charset="0"/>
                <a:cs typeface="Courier New" panose="02070309020205020404" pitchFamily="49" charset="0"/>
              </a:rPr>
              <a:t>done &lt; sample_name_list.txt</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Sample_name_list.txt contains the sample names, one per line, such as:</a:t>
            </a:r>
          </a:p>
          <a:p>
            <a:r>
              <a:rPr lang="en-GB" dirty="0">
                <a:solidFill>
                  <a:srgbClr val="002B36"/>
                </a:solidFill>
                <a:latin typeface="Arial Nova Light" panose="020B0304020202020204" pitchFamily="34" charset="0"/>
              </a:rPr>
              <a:t>Sample1</a:t>
            </a:r>
          </a:p>
          <a:p>
            <a:r>
              <a:rPr lang="en-GB" dirty="0">
                <a:solidFill>
                  <a:srgbClr val="002B36"/>
                </a:solidFill>
                <a:latin typeface="Arial Nova Light" panose="020B0304020202020204" pitchFamily="34" charset="0"/>
              </a:rPr>
              <a:t>Sample2</a:t>
            </a:r>
          </a:p>
          <a:p>
            <a:endParaRPr lang="en-GB" dirty="0">
              <a:solidFill>
                <a:srgbClr val="002B36"/>
              </a:solidFill>
              <a:latin typeface="Arial Nova Light" panose="020B0304020202020204" pitchFamily="34" charset="0"/>
            </a:endParaRPr>
          </a:p>
        </p:txBody>
      </p:sp>
      <p:sp>
        <p:nvSpPr>
          <p:cNvPr id="5" name="TextBox 4">
            <a:extLst>
              <a:ext uri="{FF2B5EF4-FFF2-40B4-BE49-F238E27FC236}">
                <a16:creationId xmlns:a16="http://schemas.microsoft.com/office/drawing/2014/main" id="{2E1E409E-AC42-AC1F-AD9F-276818ACBE5E}"/>
              </a:ext>
            </a:extLst>
          </p:cNvPr>
          <p:cNvSpPr txBox="1"/>
          <p:nvPr/>
        </p:nvSpPr>
        <p:spPr>
          <a:xfrm>
            <a:off x="0" y="452718"/>
            <a:ext cx="12192000" cy="523220"/>
          </a:xfrm>
          <a:prstGeom prst="rect">
            <a:avLst/>
          </a:prstGeom>
          <a:noFill/>
        </p:spPr>
        <p:txBody>
          <a:bodyPr wrap="square" rtlCol="0">
            <a:spAutoFit/>
          </a:bodyPr>
          <a:lstStyle/>
          <a:p>
            <a:pPr algn="ctr"/>
            <a:r>
              <a:rPr lang="en-GB" sz="2800" dirty="0">
                <a:solidFill>
                  <a:srgbClr val="002B36"/>
                </a:solidFill>
                <a:latin typeface="Arial Nova Light" panose="020B0304020202020204" pitchFamily="34" charset="0"/>
              </a:rPr>
              <a:t>Solution: </a:t>
            </a:r>
            <a:r>
              <a:rPr lang="en-GB" sz="2800" dirty="0" err="1">
                <a:solidFill>
                  <a:srgbClr val="002B36"/>
                </a:solidFill>
                <a:latin typeface="Arial Nova Light" panose="020B0304020202020204" pitchFamily="34" charset="0"/>
              </a:rPr>
              <a:t>Trimmomatic</a:t>
            </a:r>
            <a:r>
              <a:rPr lang="en-GB" sz="2800" dirty="0">
                <a:solidFill>
                  <a:srgbClr val="002B36"/>
                </a:solidFill>
                <a:latin typeface="Arial Nova Light" panose="020B0304020202020204" pitchFamily="34" charset="0"/>
              </a:rPr>
              <a:t> command on all samples (example 2)</a:t>
            </a:r>
          </a:p>
        </p:txBody>
      </p:sp>
      <p:sp>
        <p:nvSpPr>
          <p:cNvPr id="3" name="TextBox 2">
            <a:extLst>
              <a:ext uri="{FF2B5EF4-FFF2-40B4-BE49-F238E27FC236}">
                <a16:creationId xmlns:a16="http://schemas.microsoft.com/office/drawing/2014/main" id="{BE9C88AB-83F2-0ADE-33A6-EDD671B88D4C}"/>
              </a:ext>
            </a:extLst>
          </p:cNvPr>
          <p:cNvSpPr txBox="1"/>
          <p:nvPr/>
        </p:nvSpPr>
        <p:spPr>
          <a:xfrm>
            <a:off x="967907" y="1334144"/>
            <a:ext cx="10706641" cy="646331"/>
          </a:xfrm>
          <a:prstGeom prst="rect">
            <a:avLst/>
          </a:prstGeom>
          <a:noFill/>
        </p:spPr>
        <p:txBody>
          <a:bodyPr wrap="square">
            <a:spAutoFit/>
          </a:bodyPr>
          <a:lstStyle/>
          <a:p>
            <a:r>
              <a:rPr lang="en-GB" dirty="0">
                <a:solidFill>
                  <a:schemeClr val="accent2"/>
                </a:solidFill>
                <a:latin typeface="Arial Nova Light" panose="020B0304020202020204" pitchFamily="34" charset="0"/>
              </a:rPr>
              <a:t>Another way is to loop over the samples, not the files, by defining the sample name based on a sample list</a:t>
            </a:r>
          </a:p>
          <a:p>
            <a:r>
              <a:rPr lang="en-GB" dirty="0">
                <a:solidFill>
                  <a:schemeClr val="accent2"/>
                </a:solidFill>
                <a:latin typeface="Arial Nova Light" panose="020B0304020202020204" pitchFamily="34" charset="0"/>
              </a:rPr>
              <a:t>This time, we use a “while” loop, instead of a “for” loop, but the idea is similar: </a:t>
            </a:r>
            <a:endParaRPr lang="en-GB" dirty="0"/>
          </a:p>
        </p:txBody>
      </p:sp>
    </p:spTree>
    <p:extLst>
      <p:ext uri="{BB962C8B-B14F-4D97-AF65-F5344CB8AC3E}">
        <p14:creationId xmlns:p14="http://schemas.microsoft.com/office/powerpoint/2010/main" val="1968142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F3BAC-951F-474A-B6EE-F04D43158D11}"/>
              </a:ext>
            </a:extLst>
          </p:cNvPr>
          <p:cNvSpPr txBox="1"/>
          <p:nvPr/>
        </p:nvSpPr>
        <p:spPr>
          <a:xfrm>
            <a:off x="0" y="160280"/>
            <a:ext cx="12192000" cy="400110"/>
          </a:xfrm>
          <a:prstGeom prst="rect">
            <a:avLst/>
          </a:prstGeom>
          <a:noFill/>
        </p:spPr>
        <p:txBody>
          <a:bodyPr wrap="square" rtlCol="0">
            <a:spAutoFit/>
          </a:bodyPr>
          <a:lstStyle/>
          <a:p>
            <a:pPr algn="ctr"/>
            <a:r>
              <a:rPr lang="en-US" sz="2000" dirty="0">
                <a:solidFill>
                  <a:srgbClr val="002B36"/>
                </a:solidFill>
                <a:latin typeface="Arial Nova Light" panose="020B0304020202020204" pitchFamily="34" charset="0"/>
              </a:rPr>
              <a:t>Data is ready for further analyses when only reliable data is left and adapters are removed</a:t>
            </a:r>
            <a:endParaRPr lang="en-GB" sz="2000" dirty="0">
              <a:solidFill>
                <a:srgbClr val="002B36"/>
              </a:solidFill>
              <a:latin typeface="Arial Nova Light" panose="020B0304020202020204" pitchFamily="34" charset="0"/>
            </a:endParaRPr>
          </a:p>
        </p:txBody>
      </p:sp>
      <p:pic>
        <p:nvPicPr>
          <p:cNvPr id="8" name="Picture 7">
            <a:extLst>
              <a:ext uri="{FF2B5EF4-FFF2-40B4-BE49-F238E27FC236}">
                <a16:creationId xmlns:a16="http://schemas.microsoft.com/office/drawing/2014/main" id="{E7CA8E5A-7358-44CF-991F-A977BA1EFE91}"/>
              </a:ext>
            </a:extLst>
          </p:cNvPr>
          <p:cNvPicPr>
            <a:picLocks noChangeAspect="1"/>
          </p:cNvPicPr>
          <p:nvPr/>
        </p:nvPicPr>
        <p:blipFill rotWithShape="1">
          <a:blip r:embed="rId2"/>
          <a:srcRect l="11413" t="17507" r="47304" b="9797"/>
          <a:stretch/>
        </p:blipFill>
        <p:spPr>
          <a:xfrm>
            <a:off x="402866" y="727836"/>
            <a:ext cx="5033176" cy="4985468"/>
          </a:xfrm>
          <a:prstGeom prst="rect">
            <a:avLst/>
          </a:prstGeom>
        </p:spPr>
      </p:pic>
      <p:pic>
        <p:nvPicPr>
          <p:cNvPr id="9" name="Picture 8">
            <a:extLst>
              <a:ext uri="{FF2B5EF4-FFF2-40B4-BE49-F238E27FC236}">
                <a16:creationId xmlns:a16="http://schemas.microsoft.com/office/drawing/2014/main" id="{74B1C374-2026-4DD4-9859-179C56A18699}"/>
              </a:ext>
            </a:extLst>
          </p:cNvPr>
          <p:cNvPicPr>
            <a:picLocks noChangeAspect="1"/>
          </p:cNvPicPr>
          <p:nvPr/>
        </p:nvPicPr>
        <p:blipFill rotWithShape="1">
          <a:blip r:embed="rId3"/>
          <a:srcRect l="11674" t="33043" r="47695" b="11536"/>
          <a:stretch/>
        </p:blipFill>
        <p:spPr>
          <a:xfrm>
            <a:off x="5415697" y="727836"/>
            <a:ext cx="6373437" cy="4985468"/>
          </a:xfrm>
          <a:prstGeom prst="rect">
            <a:avLst/>
          </a:prstGeom>
        </p:spPr>
      </p:pic>
      <p:sp>
        <p:nvSpPr>
          <p:cNvPr id="3" name="TextBox 2">
            <a:extLst>
              <a:ext uri="{FF2B5EF4-FFF2-40B4-BE49-F238E27FC236}">
                <a16:creationId xmlns:a16="http://schemas.microsoft.com/office/drawing/2014/main" id="{627466C6-A95E-F3BE-BAFD-AD0E7B2C437E}"/>
              </a:ext>
            </a:extLst>
          </p:cNvPr>
          <p:cNvSpPr txBox="1"/>
          <p:nvPr/>
        </p:nvSpPr>
        <p:spPr>
          <a:xfrm>
            <a:off x="402866" y="5762045"/>
            <a:ext cx="11386268" cy="923330"/>
          </a:xfrm>
          <a:prstGeom prst="rect">
            <a:avLst/>
          </a:prstGeom>
          <a:noFill/>
        </p:spPr>
        <p:txBody>
          <a:bodyPr wrap="square" rtlCol="0">
            <a:spAutoFit/>
          </a:bodyPr>
          <a:lstStyle/>
          <a:p>
            <a:r>
              <a:rPr lang="en-US" dirty="0">
                <a:latin typeface="Arial Nova Light" panose="020B0304020202020204" pitchFamily="34" charset="0"/>
              </a:rPr>
              <a:t>Multiple trials are often needed to find the right </a:t>
            </a:r>
            <a:r>
              <a:rPr lang="en-US" dirty="0" err="1">
                <a:latin typeface="Arial Nova Light" panose="020B0304020202020204" pitchFamily="34" charset="0"/>
              </a:rPr>
              <a:t>Trimmomatic</a:t>
            </a:r>
            <a:r>
              <a:rPr lang="en-US" dirty="0">
                <a:latin typeface="Arial Nova Light" panose="020B0304020202020204" pitchFamily="34" charset="0"/>
              </a:rPr>
              <a:t> settings, especially for new projects. </a:t>
            </a:r>
          </a:p>
          <a:p>
            <a:r>
              <a:rPr lang="en-US" dirty="0">
                <a:latin typeface="Arial Nova Light" panose="020B0304020202020204" pitchFamily="34" charset="0"/>
              </a:rPr>
              <a:t>When samples have very heterogenous data quality (e.g. data from herbarium vs freshly collected specimens), they may need to be processed in different batches, using different settings for each batch.</a:t>
            </a:r>
            <a:endParaRPr lang="en-GB" dirty="0">
              <a:latin typeface="Arial Nova Light" panose="020B0304020202020204" pitchFamily="34" charset="0"/>
            </a:endParaRPr>
          </a:p>
        </p:txBody>
      </p:sp>
    </p:spTree>
    <p:extLst>
      <p:ext uri="{BB962C8B-B14F-4D97-AF65-F5344CB8AC3E}">
        <p14:creationId xmlns:p14="http://schemas.microsoft.com/office/powerpoint/2010/main" val="579187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C76D123-C0DE-75A8-21CC-8FE9AD428610}"/>
              </a:ext>
            </a:extLst>
          </p:cNvPr>
          <p:cNvSpPr/>
          <p:nvPr/>
        </p:nvSpPr>
        <p:spPr>
          <a:xfrm>
            <a:off x="247604" y="1505064"/>
            <a:ext cx="5844533" cy="1323260"/>
          </a:xfrm>
          <a:prstGeom prst="roundRect">
            <a:avLst>
              <a:gd name="adj" fmla="val 123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A7F1D8E-3940-9C65-52D7-2B18BBC71C60}"/>
              </a:ext>
            </a:extLst>
          </p:cNvPr>
          <p:cNvSpPr/>
          <p:nvPr/>
        </p:nvSpPr>
        <p:spPr>
          <a:xfrm>
            <a:off x="6172254" y="210428"/>
            <a:ext cx="5844533" cy="2619842"/>
          </a:xfrm>
          <a:prstGeom prst="roundRect">
            <a:avLst>
              <a:gd name="adj" fmla="val 903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0D245174-3E9A-4839-8E32-60EAE185959F}"/>
              </a:ext>
            </a:extLst>
          </p:cNvPr>
          <p:cNvPicPr>
            <a:picLocks noChangeAspect="1"/>
          </p:cNvPicPr>
          <p:nvPr/>
        </p:nvPicPr>
        <p:blipFill rotWithShape="1">
          <a:blip r:embed="rId2"/>
          <a:srcRect l="11414" t="18319" r="56666" b="57640"/>
          <a:stretch/>
        </p:blipFill>
        <p:spPr>
          <a:xfrm>
            <a:off x="6366923" y="375488"/>
            <a:ext cx="5523413" cy="2339941"/>
          </a:xfrm>
          <a:prstGeom prst="rect">
            <a:avLst/>
          </a:prstGeom>
        </p:spPr>
      </p:pic>
      <p:pic>
        <p:nvPicPr>
          <p:cNvPr id="12" name="Picture 11">
            <a:extLst>
              <a:ext uri="{FF2B5EF4-FFF2-40B4-BE49-F238E27FC236}">
                <a16:creationId xmlns:a16="http://schemas.microsoft.com/office/drawing/2014/main" id="{B96BAD7E-881E-4562-B135-9B10D94EE6E9}"/>
              </a:ext>
            </a:extLst>
          </p:cNvPr>
          <p:cNvPicPr>
            <a:picLocks noChangeAspect="1"/>
          </p:cNvPicPr>
          <p:nvPr/>
        </p:nvPicPr>
        <p:blipFill rotWithShape="1">
          <a:blip r:embed="rId3"/>
          <a:srcRect l="913" t="20754" r="38880" b="58357"/>
          <a:stretch/>
        </p:blipFill>
        <p:spPr>
          <a:xfrm>
            <a:off x="462451" y="1640708"/>
            <a:ext cx="5414838" cy="1056813"/>
          </a:xfrm>
          <a:prstGeom prst="rect">
            <a:avLst/>
          </a:prstGeom>
        </p:spPr>
      </p:pic>
      <p:sp>
        <p:nvSpPr>
          <p:cNvPr id="3" name="TextBox 2">
            <a:extLst>
              <a:ext uri="{FF2B5EF4-FFF2-40B4-BE49-F238E27FC236}">
                <a16:creationId xmlns:a16="http://schemas.microsoft.com/office/drawing/2014/main" id="{AE27D959-44F6-FDE0-99ED-A60D321C1751}"/>
              </a:ext>
            </a:extLst>
          </p:cNvPr>
          <p:cNvSpPr txBox="1"/>
          <p:nvPr/>
        </p:nvSpPr>
        <p:spPr>
          <a:xfrm>
            <a:off x="420838" y="372183"/>
            <a:ext cx="5414838" cy="923330"/>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Running </a:t>
            </a:r>
            <a:r>
              <a:rPr lang="en-GB" dirty="0" err="1">
                <a:solidFill>
                  <a:schemeClr val="accent2"/>
                </a:solidFill>
                <a:latin typeface="Arial Nova Light" panose="020B0304020202020204" pitchFamily="34" charset="0"/>
              </a:rPr>
              <a:t>FastQC</a:t>
            </a:r>
            <a:r>
              <a:rPr lang="en-GB" dirty="0">
                <a:solidFill>
                  <a:schemeClr val="accent2"/>
                </a:solidFill>
                <a:latin typeface="Arial Nova Light" panose="020B0304020202020204" pitchFamily="34" charset="0"/>
              </a:rPr>
              <a:t> on one data file generates an html output file and possibly other files depending on the option specified</a:t>
            </a:r>
          </a:p>
        </p:txBody>
      </p:sp>
    </p:spTree>
    <p:extLst>
      <p:ext uri="{BB962C8B-B14F-4D97-AF65-F5344CB8AC3E}">
        <p14:creationId xmlns:p14="http://schemas.microsoft.com/office/powerpoint/2010/main" val="375147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F266258-D746-0EC7-E8DF-2A4CC49CC6B9}"/>
              </a:ext>
            </a:extLst>
          </p:cNvPr>
          <p:cNvSpPr/>
          <p:nvPr/>
        </p:nvSpPr>
        <p:spPr>
          <a:xfrm>
            <a:off x="6172255" y="2924175"/>
            <a:ext cx="5844533" cy="3660488"/>
          </a:xfrm>
          <a:prstGeom prst="roundRect">
            <a:avLst>
              <a:gd name="adj" fmla="val 63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68FB5753-0D72-91B0-5085-FB4DE88940B4}"/>
              </a:ext>
            </a:extLst>
          </p:cNvPr>
          <p:cNvSpPr/>
          <p:nvPr/>
        </p:nvSpPr>
        <p:spPr>
          <a:xfrm>
            <a:off x="248270" y="2924175"/>
            <a:ext cx="5844533" cy="3660488"/>
          </a:xfrm>
          <a:prstGeom prst="roundRect">
            <a:avLst>
              <a:gd name="adj" fmla="val 762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C76D123-C0DE-75A8-21CC-8FE9AD428610}"/>
              </a:ext>
            </a:extLst>
          </p:cNvPr>
          <p:cNvSpPr/>
          <p:nvPr/>
        </p:nvSpPr>
        <p:spPr>
          <a:xfrm>
            <a:off x="247604" y="1505064"/>
            <a:ext cx="5844533" cy="1323260"/>
          </a:xfrm>
          <a:prstGeom prst="roundRect">
            <a:avLst>
              <a:gd name="adj" fmla="val 123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A7F1D8E-3940-9C65-52D7-2B18BBC71C60}"/>
              </a:ext>
            </a:extLst>
          </p:cNvPr>
          <p:cNvSpPr/>
          <p:nvPr/>
        </p:nvSpPr>
        <p:spPr>
          <a:xfrm>
            <a:off x="6172254" y="210428"/>
            <a:ext cx="5844533" cy="2619842"/>
          </a:xfrm>
          <a:prstGeom prst="roundRect">
            <a:avLst>
              <a:gd name="adj" fmla="val 903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0D245174-3E9A-4839-8E32-60EAE185959F}"/>
              </a:ext>
            </a:extLst>
          </p:cNvPr>
          <p:cNvPicPr>
            <a:picLocks noChangeAspect="1"/>
          </p:cNvPicPr>
          <p:nvPr/>
        </p:nvPicPr>
        <p:blipFill rotWithShape="1">
          <a:blip r:embed="rId2"/>
          <a:srcRect l="11414" t="18319" r="56666" b="57640"/>
          <a:stretch/>
        </p:blipFill>
        <p:spPr>
          <a:xfrm>
            <a:off x="6366923" y="375488"/>
            <a:ext cx="5523413" cy="2339941"/>
          </a:xfrm>
          <a:prstGeom prst="rect">
            <a:avLst/>
          </a:prstGeom>
        </p:spPr>
      </p:pic>
      <p:pic>
        <p:nvPicPr>
          <p:cNvPr id="7" name="Picture 6">
            <a:extLst>
              <a:ext uri="{FF2B5EF4-FFF2-40B4-BE49-F238E27FC236}">
                <a16:creationId xmlns:a16="http://schemas.microsoft.com/office/drawing/2014/main" id="{82B9BA62-6ABE-451B-8123-4E6707B2FE46}"/>
              </a:ext>
            </a:extLst>
          </p:cNvPr>
          <p:cNvPicPr>
            <a:picLocks noChangeAspect="1"/>
          </p:cNvPicPr>
          <p:nvPr/>
        </p:nvPicPr>
        <p:blipFill rotWithShape="1">
          <a:blip r:embed="rId3"/>
          <a:srcRect l="13304" t="48091" r="46978" b="10261"/>
          <a:stretch/>
        </p:blipFill>
        <p:spPr>
          <a:xfrm>
            <a:off x="6416627" y="3425603"/>
            <a:ext cx="5263345" cy="3104534"/>
          </a:xfrm>
          <a:prstGeom prst="rect">
            <a:avLst/>
          </a:prstGeom>
        </p:spPr>
      </p:pic>
      <p:pic>
        <p:nvPicPr>
          <p:cNvPr id="8" name="Picture 7">
            <a:extLst>
              <a:ext uri="{FF2B5EF4-FFF2-40B4-BE49-F238E27FC236}">
                <a16:creationId xmlns:a16="http://schemas.microsoft.com/office/drawing/2014/main" id="{300F0BFE-98ED-4A8C-9D92-C5BFFFF068C6}"/>
              </a:ext>
            </a:extLst>
          </p:cNvPr>
          <p:cNvPicPr>
            <a:picLocks noChangeAspect="1"/>
          </p:cNvPicPr>
          <p:nvPr/>
        </p:nvPicPr>
        <p:blipFill rotWithShape="1">
          <a:blip r:embed="rId2"/>
          <a:srcRect l="11414" t="44065" r="47565" b="10145"/>
          <a:stretch/>
        </p:blipFill>
        <p:spPr>
          <a:xfrm>
            <a:off x="420838" y="3118276"/>
            <a:ext cx="5414838" cy="3399859"/>
          </a:xfrm>
          <a:prstGeom prst="rect">
            <a:avLst/>
          </a:prstGeom>
        </p:spPr>
      </p:pic>
      <p:sp>
        <p:nvSpPr>
          <p:cNvPr id="9" name="TextBox 8">
            <a:extLst>
              <a:ext uri="{FF2B5EF4-FFF2-40B4-BE49-F238E27FC236}">
                <a16:creationId xmlns:a16="http://schemas.microsoft.com/office/drawing/2014/main" id="{C7979C7F-3026-4CDD-B0D0-9E508499D45B}"/>
              </a:ext>
            </a:extLst>
          </p:cNvPr>
          <p:cNvSpPr txBox="1"/>
          <p:nvPr/>
        </p:nvSpPr>
        <p:spPr>
          <a:xfrm>
            <a:off x="5227957" y="2987961"/>
            <a:ext cx="645358" cy="553998"/>
          </a:xfrm>
          <a:prstGeom prst="rect">
            <a:avLst/>
          </a:prstGeom>
          <a:noFill/>
        </p:spPr>
        <p:txBody>
          <a:bodyPr wrap="square" rtlCol="0">
            <a:spAutoFit/>
          </a:bodyPr>
          <a:lstStyle/>
          <a:p>
            <a:r>
              <a:rPr lang="en-US" sz="3000" b="1" dirty="0">
                <a:solidFill>
                  <a:schemeClr val="accent2"/>
                </a:solidFill>
              </a:rPr>
              <a:t>R1</a:t>
            </a:r>
            <a:endParaRPr lang="en-GB" sz="3000" b="1" dirty="0">
              <a:solidFill>
                <a:schemeClr val="accent2"/>
              </a:solidFill>
            </a:endParaRPr>
          </a:p>
        </p:txBody>
      </p:sp>
      <p:sp>
        <p:nvSpPr>
          <p:cNvPr id="10" name="TextBox 9">
            <a:extLst>
              <a:ext uri="{FF2B5EF4-FFF2-40B4-BE49-F238E27FC236}">
                <a16:creationId xmlns:a16="http://schemas.microsoft.com/office/drawing/2014/main" id="{AE1CAFA7-9712-4A1A-88B4-38CACDB07E85}"/>
              </a:ext>
            </a:extLst>
          </p:cNvPr>
          <p:cNvSpPr txBox="1"/>
          <p:nvPr/>
        </p:nvSpPr>
        <p:spPr>
          <a:xfrm>
            <a:off x="6489696" y="2987961"/>
            <a:ext cx="1240404" cy="553998"/>
          </a:xfrm>
          <a:prstGeom prst="rect">
            <a:avLst/>
          </a:prstGeom>
          <a:noFill/>
        </p:spPr>
        <p:txBody>
          <a:bodyPr wrap="square" rtlCol="0">
            <a:spAutoFit/>
          </a:bodyPr>
          <a:lstStyle/>
          <a:p>
            <a:r>
              <a:rPr lang="en-US" sz="3000" b="1" dirty="0">
                <a:solidFill>
                  <a:schemeClr val="accent2"/>
                </a:solidFill>
              </a:rPr>
              <a:t>R2</a:t>
            </a:r>
            <a:endParaRPr lang="en-GB" sz="3000" b="1" dirty="0">
              <a:solidFill>
                <a:schemeClr val="accent2"/>
              </a:solidFill>
            </a:endParaRPr>
          </a:p>
        </p:txBody>
      </p:sp>
      <p:pic>
        <p:nvPicPr>
          <p:cNvPr id="12" name="Picture 11">
            <a:extLst>
              <a:ext uri="{FF2B5EF4-FFF2-40B4-BE49-F238E27FC236}">
                <a16:creationId xmlns:a16="http://schemas.microsoft.com/office/drawing/2014/main" id="{B96BAD7E-881E-4562-B135-9B10D94EE6E9}"/>
              </a:ext>
            </a:extLst>
          </p:cNvPr>
          <p:cNvPicPr>
            <a:picLocks noChangeAspect="1"/>
          </p:cNvPicPr>
          <p:nvPr/>
        </p:nvPicPr>
        <p:blipFill rotWithShape="1">
          <a:blip r:embed="rId4"/>
          <a:srcRect l="913" t="20754" r="38880" b="58357"/>
          <a:stretch/>
        </p:blipFill>
        <p:spPr>
          <a:xfrm>
            <a:off x="462451" y="1640708"/>
            <a:ext cx="5414838" cy="1056813"/>
          </a:xfrm>
          <a:prstGeom prst="rect">
            <a:avLst/>
          </a:prstGeom>
        </p:spPr>
      </p:pic>
      <p:sp>
        <p:nvSpPr>
          <p:cNvPr id="3" name="TextBox 2">
            <a:extLst>
              <a:ext uri="{FF2B5EF4-FFF2-40B4-BE49-F238E27FC236}">
                <a16:creationId xmlns:a16="http://schemas.microsoft.com/office/drawing/2014/main" id="{AE27D959-44F6-FDE0-99ED-A60D321C1751}"/>
              </a:ext>
            </a:extLst>
          </p:cNvPr>
          <p:cNvSpPr txBox="1"/>
          <p:nvPr/>
        </p:nvSpPr>
        <p:spPr>
          <a:xfrm>
            <a:off x="420838" y="372183"/>
            <a:ext cx="5414838" cy="923330"/>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Running </a:t>
            </a:r>
            <a:r>
              <a:rPr lang="en-GB" dirty="0" err="1">
                <a:solidFill>
                  <a:schemeClr val="accent2"/>
                </a:solidFill>
                <a:latin typeface="Arial Nova Light" panose="020B0304020202020204" pitchFamily="34" charset="0"/>
              </a:rPr>
              <a:t>FastQC</a:t>
            </a:r>
            <a:r>
              <a:rPr lang="en-GB" dirty="0">
                <a:solidFill>
                  <a:schemeClr val="accent2"/>
                </a:solidFill>
                <a:latin typeface="Arial Nova Light" panose="020B0304020202020204" pitchFamily="34" charset="0"/>
              </a:rPr>
              <a:t> on one data file generates an html output file and possibly other files depending on the option specified</a:t>
            </a:r>
          </a:p>
        </p:txBody>
      </p:sp>
    </p:spTree>
    <p:extLst>
      <p:ext uri="{BB962C8B-B14F-4D97-AF65-F5344CB8AC3E}">
        <p14:creationId xmlns:p14="http://schemas.microsoft.com/office/powerpoint/2010/main" val="286698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9EA4ECB-F082-C3AC-DB38-6A3654A92EE8}"/>
              </a:ext>
            </a:extLst>
          </p:cNvPr>
          <p:cNvSpPr/>
          <p:nvPr/>
        </p:nvSpPr>
        <p:spPr>
          <a:xfrm>
            <a:off x="1471612" y="361950"/>
            <a:ext cx="9248775" cy="6134100"/>
          </a:xfrm>
          <a:prstGeom prst="roundRect">
            <a:avLst>
              <a:gd name="adj" fmla="val 859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A67B5B5-9F1E-45B5-B1B5-A4612AB1C83D}"/>
              </a:ext>
            </a:extLst>
          </p:cNvPr>
          <p:cNvPicPr>
            <a:picLocks noChangeAspect="1"/>
          </p:cNvPicPr>
          <p:nvPr/>
        </p:nvPicPr>
        <p:blipFill rotWithShape="1">
          <a:blip r:embed="rId2"/>
          <a:srcRect l="11543" t="15305" r="44175" b="26145"/>
          <a:stretch/>
        </p:blipFill>
        <p:spPr>
          <a:xfrm>
            <a:off x="2133425" y="481871"/>
            <a:ext cx="7925150" cy="5894257"/>
          </a:xfrm>
          <a:prstGeom prst="rect">
            <a:avLst/>
          </a:prstGeom>
        </p:spPr>
      </p:pic>
    </p:spTree>
    <p:extLst>
      <p:ext uri="{BB962C8B-B14F-4D97-AF65-F5344CB8AC3E}">
        <p14:creationId xmlns:p14="http://schemas.microsoft.com/office/powerpoint/2010/main" val="243326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A3964BB-6CB7-7A43-9145-35D7CD242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Check the quality of your data with </a:t>
            </a:r>
            <a:r>
              <a:rPr lang="en-GB" sz="2800" dirty="0" err="1">
                <a:solidFill>
                  <a:srgbClr val="002B36"/>
                </a:solidFill>
                <a:latin typeface="Arial Nova Light" panose="020B0304020202020204" pitchFamily="34" charset="0"/>
              </a:rPr>
              <a:t>FastQC</a:t>
            </a:r>
            <a:r>
              <a:rPr lang="en-GB" sz="2800" dirty="0">
                <a:solidFill>
                  <a:srgbClr val="002B36"/>
                </a:solidFill>
                <a:latin typeface="Arial Nova Light" panose="020B0304020202020204" pitchFamily="34" charset="0"/>
              </a:rPr>
              <a:t> (1)</a:t>
            </a:r>
          </a:p>
        </p:txBody>
      </p:sp>
      <p:sp>
        <p:nvSpPr>
          <p:cNvPr id="2" name="TextBox 1">
            <a:extLst>
              <a:ext uri="{FF2B5EF4-FFF2-40B4-BE49-F238E27FC236}">
                <a16:creationId xmlns:a16="http://schemas.microsoft.com/office/drawing/2014/main" id="{BD06412F-B8D7-E1FB-EF26-210B2DEC8CB1}"/>
              </a:ext>
            </a:extLst>
          </p:cNvPr>
          <p:cNvSpPr txBox="1"/>
          <p:nvPr/>
        </p:nvSpPr>
        <p:spPr>
          <a:xfrm>
            <a:off x="3257550" y="1724026"/>
            <a:ext cx="8350827" cy="313932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How can we know how to run a program? Find this information for </a:t>
            </a:r>
            <a:r>
              <a:rPr lang="en-GB" dirty="0" err="1">
                <a:solidFill>
                  <a:srgbClr val="002B36"/>
                </a:solidFill>
                <a:latin typeface="Arial Nova Light" panose="020B0304020202020204" pitchFamily="34" charset="0"/>
              </a:rPr>
              <a:t>FastQC</a:t>
            </a:r>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on the R1 file of your first sample?</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the command: what is happening? What should we do first?</a:t>
            </a: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Change permissions on </a:t>
            </a:r>
            <a:r>
              <a:rPr lang="en-GB" dirty="0" err="1">
                <a:solidFill>
                  <a:srgbClr val="002B36"/>
                </a:solidFill>
                <a:latin typeface="Arial Nova Light" panose="020B0304020202020204" pitchFamily="34" charset="0"/>
              </a:rPr>
              <a:t>fastqc</a:t>
            </a: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again the command</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Remove the results</a:t>
            </a:r>
          </a:p>
        </p:txBody>
      </p:sp>
    </p:spTree>
    <p:extLst>
      <p:ext uri="{BB962C8B-B14F-4D97-AF65-F5344CB8AC3E}">
        <p14:creationId xmlns:p14="http://schemas.microsoft.com/office/powerpoint/2010/main" val="1496207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90E77-DCA6-DE89-7787-B63D431BB1DC}"/>
              </a:ext>
            </a:extLst>
          </p:cNvPr>
          <p:cNvSpPr txBox="1"/>
          <p:nvPr/>
        </p:nvSpPr>
        <p:spPr>
          <a:xfrm>
            <a:off x="453515" y="1176180"/>
            <a:ext cx="11473441" cy="923330"/>
          </a:xfrm>
          <a:prstGeom prst="rect">
            <a:avLst/>
          </a:prstGeom>
          <a:noFill/>
        </p:spPr>
        <p:txBody>
          <a:bodyPr wrap="square" rtlCol="0">
            <a:spAutoFit/>
          </a:bodyPr>
          <a:lstStyle/>
          <a:p>
            <a:r>
              <a:rPr lang="en-GB" dirty="0">
                <a:solidFill>
                  <a:srgbClr val="FFF2CC"/>
                </a:solidFill>
                <a:latin typeface="Arial Nova Light" panose="020B0304020202020204" pitchFamily="34" charset="0"/>
              </a:rPr>
              <a:t>The </a:t>
            </a:r>
            <a:r>
              <a:rPr lang="en-GB" dirty="0" err="1">
                <a:solidFill>
                  <a:srgbClr val="FFF2CC"/>
                </a:solidFill>
                <a:latin typeface="Arial Nova Light" panose="020B0304020202020204" pitchFamily="34" charset="0"/>
              </a:rPr>
              <a:t>chmod</a:t>
            </a:r>
            <a:r>
              <a:rPr lang="en-GB" dirty="0">
                <a:solidFill>
                  <a:srgbClr val="FFF2CC"/>
                </a:solidFill>
                <a:latin typeface="Arial Nova Light" panose="020B0304020202020204" pitchFamily="34" charset="0"/>
              </a:rPr>
              <a:t> command allows to change the permissions given to different users to Read, Write and </a:t>
            </a:r>
            <a:r>
              <a:rPr lang="en-GB" dirty="0" err="1">
                <a:solidFill>
                  <a:srgbClr val="FFF2CC"/>
                </a:solidFill>
                <a:latin typeface="Arial Nova Light" panose="020B0304020202020204" pitchFamily="34" charset="0"/>
              </a:rPr>
              <a:t>eXecute</a:t>
            </a:r>
            <a:r>
              <a:rPr lang="en-GB" dirty="0">
                <a:solidFill>
                  <a:srgbClr val="FFF2CC"/>
                </a:solidFill>
                <a:latin typeface="Arial Nova Light" panose="020B0304020202020204" pitchFamily="34" charset="0"/>
              </a:rPr>
              <a:t> a file.</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We need to tell </a:t>
            </a:r>
            <a:r>
              <a:rPr lang="en-GB" dirty="0" err="1">
                <a:solidFill>
                  <a:srgbClr val="FFF2CC"/>
                </a:solidFill>
                <a:latin typeface="Arial Nova Light" panose="020B0304020202020204" pitchFamily="34" charset="0"/>
              </a:rPr>
              <a:t>chmod</a:t>
            </a:r>
            <a:r>
              <a:rPr lang="en-GB" dirty="0">
                <a:solidFill>
                  <a:srgbClr val="FFF2CC"/>
                </a:solidFill>
                <a:latin typeface="Arial Nova Light" panose="020B0304020202020204" pitchFamily="34" charset="0"/>
              </a:rPr>
              <a:t> what permissions to modify, in what direction, and for what user(s) using symbols:</a:t>
            </a:r>
          </a:p>
        </p:txBody>
      </p:sp>
      <p:sp>
        <p:nvSpPr>
          <p:cNvPr id="3" name="TextBox 2">
            <a:extLst>
              <a:ext uri="{FF2B5EF4-FFF2-40B4-BE49-F238E27FC236}">
                <a16:creationId xmlns:a16="http://schemas.microsoft.com/office/drawing/2014/main" id="{2902ECA9-2C21-9BCC-86EC-FE2A7BC71D32}"/>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Changing file permissions: </a:t>
            </a:r>
            <a:r>
              <a:rPr lang="en-GB" sz="2800" dirty="0" err="1">
                <a:solidFill>
                  <a:schemeClr val="accent2"/>
                </a:solidFill>
                <a:latin typeface="Arial Nova Light" panose="020B0304020202020204" pitchFamily="34" charset="0"/>
              </a:rPr>
              <a:t>chmod</a:t>
            </a:r>
            <a:endParaRPr lang="en-GB" sz="2800" dirty="0">
              <a:solidFill>
                <a:schemeClr val="accent2"/>
              </a:solidFill>
              <a:latin typeface="Arial Nova Light" panose="020B0304020202020204" pitchFamily="34" charset="0"/>
            </a:endParaRPr>
          </a:p>
        </p:txBody>
      </p:sp>
      <p:pic>
        <p:nvPicPr>
          <p:cNvPr id="5" name="Picture 4">
            <a:extLst>
              <a:ext uri="{FF2B5EF4-FFF2-40B4-BE49-F238E27FC236}">
                <a16:creationId xmlns:a16="http://schemas.microsoft.com/office/drawing/2014/main" id="{96B5D71B-7351-4AE9-55CA-80C1A85AC280}"/>
              </a:ext>
            </a:extLst>
          </p:cNvPr>
          <p:cNvPicPr>
            <a:picLocks noChangeAspect="1"/>
          </p:cNvPicPr>
          <p:nvPr/>
        </p:nvPicPr>
        <p:blipFill rotWithShape="1">
          <a:blip r:embed="rId2"/>
          <a:srcRect l="31210" t="18638" r="36694" b="52688"/>
          <a:stretch/>
        </p:blipFill>
        <p:spPr>
          <a:xfrm>
            <a:off x="797645" y="2383710"/>
            <a:ext cx="3913239" cy="1966451"/>
          </a:xfrm>
          <a:prstGeom prst="rect">
            <a:avLst/>
          </a:prstGeom>
        </p:spPr>
      </p:pic>
      <p:pic>
        <p:nvPicPr>
          <p:cNvPr id="7" name="Picture 6">
            <a:extLst>
              <a:ext uri="{FF2B5EF4-FFF2-40B4-BE49-F238E27FC236}">
                <a16:creationId xmlns:a16="http://schemas.microsoft.com/office/drawing/2014/main" id="{0C1F1F22-A443-3105-F4C6-261E7DF68962}"/>
              </a:ext>
            </a:extLst>
          </p:cNvPr>
          <p:cNvPicPr>
            <a:picLocks noChangeAspect="1"/>
          </p:cNvPicPr>
          <p:nvPr/>
        </p:nvPicPr>
        <p:blipFill rotWithShape="1">
          <a:blip r:embed="rId2"/>
          <a:srcRect l="38468" t="55484" r="44032" b="14552"/>
          <a:stretch/>
        </p:blipFill>
        <p:spPr>
          <a:xfrm>
            <a:off x="5281155" y="2383710"/>
            <a:ext cx="2133601" cy="2054942"/>
          </a:xfrm>
          <a:prstGeom prst="rect">
            <a:avLst/>
          </a:prstGeom>
        </p:spPr>
      </p:pic>
      <p:pic>
        <p:nvPicPr>
          <p:cNvPr id="9" name="Picture 8">
            <a:extLst>
              <a:ext uri="{FF2B5EF4-FFF2-40B4-BE49-F238E27FC236}">
                <a16:creationId xmlns:a16="http://schemas.microsoft.com/office/drawing/2014/main" id="{12CBF733-5DC3-1878-EB25-E8C9FA8C3760}"/>
              </a:ext>
            </a:extLst>
          </p:cNvPr>
          <p:cNvPicPr>
            <a:picLocks noChangeAspect="1"/>
          </p:cNvPicPr>
          <p:nvPr/>
        </p:nvPicPr>
        <p:blipFill rotWithShape="1">
          <a:blip r:embed="rId3"/>
          <a:srcRect l="35817" t="45878" r="41210" b="17151"/>
          <a:stretch/>
        </p:blipFill>
        <p:spPr>
          <a:xfrm>
            <a:off x="8014525" y="2383710"/>
            <a:ext cx="2800962" cy="2535498"/>
          </a:xfrm>
          <a:prstGeom prst="rect">
            <a:avLst/>
          </a:prstGeom>
        </p:spPr>
      </p:pic>
      <p:pic>
        <p:nvPicPr>
          <p:cNvPr id="11" name="Picture 10">
            <a:extLst>
              <a:ext uri="{FF2B5EF4-FFF2-40B4-BE49-F238E27FC236}">
                <a16:creationId xmlns:a16="http://schemas.microsoft.com/office/drawing/2014/main" id="{4F6B1467-7217-EE81-C02B-9187D3EDF53D}"/>
              </a:ext>
            </a:extLst>
          </p:cNvPr>
          <p:cNvPicPr>
            <a:picLocks noChangeAspect="1"/>
          </p:cNvPicPr>
          <p:nvPr/>
        </p:nvPicPr>
        <p:blipFill rotWithShape="1">
          <a:blip r:embed="rId4"/>
          <a:srcRect l="22339" t="26810" r="37742" b="57495"/>
          <a:stretch/>
        </p:blipFill>
        <p:spPr>
          <a:xfrm>
            <a:off x="696302" y="5205567"/>
            <a:ext cx="5223949" cy="1155290"/>
          </a:xfrm>
          <a:prstGeom prst="rect">
            <a:avLst/>
          </a:prstGeom>
        </p:spPr>
      </p:pic>
      <p:pic>
        <p:nvPicPr>
          <p:cNvPr id="12" name="Picture 11">
            <a:extLst>
              <a:ext uri="{FF2B5EF4-FFF2-40B4-BE49-F238E27FC236}">
                <a16:creationId xmlns:a16="http://schemas.microsoft.com/office/drawing/2014/main" id="{352AB22D-83DC-0219-A4D9-B132BF10DD3F}"/>
              </a:ext>
            </a:extLst>
          </p:cNvPr>
          <p:cNvPicPr>
            <a:picLocks noChangeAspect="1"/>
          </p:cNvPicPr>
          <p:nvPr/>
        </p:nvPicPr>
        <p:blipFill rotWithShape="1">
          <a:blip r:embed="rId4"/>
          <a:srcRect l="22339" t="41860" r="37742" b="41294"/>
          <a:stretch/>
        </p:blipFill>
        <p:spPr>
          <a:xfrm>
            <a:off x="6105831" y="5205566"/>
            <a:ext cx="4866969" cy="1155290"/>
          </a:xfrm>
          <a:prstGeom prst="rect">
            <a:avLst/>
          </a:prstGeom>
        </p:spPr>
      </p:pic>
      <p:sp>
        <p:nvSpPr>
          <p:cNvPr id="13" name="TextBox 12">
            <a:extLst>
              <a:ext uri="{FF2B5EF4-FFF2-40B4-BE49-F238E27FC236}">
                <a16:creationId xmlns:a16="http://schemas.microsoft.com/office/drawing/2014/main" id="{236F700F-5DBB-DF95-472C-410D566A57DE}"/>
              </a:ext>
            </a:extLst>
          </p:cNvPr>
          <p:cNvSpPr txBox="1"/>
          <p:nvPr/>
        </p:nvSpPr>
        <p:spPr>
          <a:xfrm>
            <a:off x="750017" y="4841773"/>
            <a:ext cx="1986116" cy="369332"/>
          </a:xfrm>
          <a:prstGeom prst="rect">
            <a:avLst/>
          </a:prstGeom>
          <a:noFill/>
        </p:spPr>
        <p:txBody>
          <a:bodyPr wrap="square" rtlCol="0">
            <a:spAutoFit/>
          </a:bodyPr>
          <a:lstStyle/>
          <a:p>
            <a:r>
              <a:rPr lang="en-GB" dirty="0">
                <a:solidFill>
                  <a:srgbClr val="FFF2CC"/>
                </a:solidFill>
                <a:latin typeface="Arial Nova Light" panose="020B0304020202020204" pitchFamily="34" charset="0"/>
              </a:rPr>
              <a:t>Examples:</a:t>
            </a:r>
          </a:p>
        </p:txBody>
      </p:sp>
      <p:sp>
        <p:nvSpPr>
          <p:cNvPr id="15" name="TextBox 14">
            <a:extLst>
              <a:ext uri="{FF2B5EF4-FFF2-40B4-BE49-F238E27FC236}">
                <a16:creationId xmlns:a16="http://schemas.microsoft.com/office/drawing/2014/main" id="{0154E5A6-DC4E-7806-D4FA-B482E18DFF46}"/>
              </a:ext>
            </a:extLst>
          </p:cNvPr>
          <p:cNvSpPr txBox="1"/>
          <p:nvPr/>
        </p:nvSpPr>
        <p:spPr>
          <a:xfrm>
            <a:off x="94235" y="6478358"/>
            <a:ext cx="6096000" cy="369332"/>
          </a:xfrm>
          <a:prstGeom prst="rect">
            <a:avLst/>
          </a:prstGeom>
          <a:noFill/>
        </p:spPr>
        <p:txBody>
          <a:bodyPr wrap="square">
            <a:spAutoFit/>
          </a:bodyPr>
          <a:lstStyle/>
          <a:p>
            <a:r>
              <a:rPr lang="en-GB" dirty="0">
                <a:solidFill>
                  <a:srgbClr val="FFF2CC"/>
                </a:solidFill>
                <a:latin typeface="Arial Nova Light" panose="020B0304020202020204" pitchFamily="34" charset="0"/>
              </a:rPr>
              <a:t>https://www.geeksforgeeks.org/chmod-command-linux/</a:t>
            </a:r>
          </a:p>
        </p:txBody>
      </p:sp>
    </p:spTree>
    <p:extLst>
      <p:ext uri="{BB962C8B-B14F-4D97-AF65-F5344CB8AC3E}">
        <p14:creationId xmlns:p14="http://schemas.microsoft.com/office/powerpoint/2010/main" val="13093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E91310-1BE2-7835-2A7D-BF5B180FF3BA}"/>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Solution: Check the quality of your data with </a:t>
            </a:r>
            <a:r>
              <a:rPr lang="en-GB" sz="2800" dirty="0" err="1">
                <a:solidFill>
                  <a:srgbClr val="002B36"/>
                </a:solidFill>
                <a:latin typeface="Arial Nova Light" panose="020B0304020202020204" pitchFamily="34" charset="0"/>
              </a:rPr>
              <a:t>FastQC</a:t>
            </a:r>
            <a:r>
              <a:rPr lang="en-GB" sz="2800" dirty="0">
                <a:solidFill>
                  <a:srgbClr val="002B36"/>
                </a:solidFill>
                <a:latin typeface="Arial Nova Light" panose="020B0304020202020204" pitchFamily="34" charset="0"/>
              </a:rPr>
              <a:t> (1)</a:t>
            </a:r>
          </a:p>
        </p:txBody>
      </p:sp>
      <p:sp>
        <p:nvSpPr>
          <p:cNvPr id="2" name="TextBox 1">
            <a:extLst>
              <a:ext uri="{FF2B5EF4-FFF2-40B4-BE49-F238E27FC236}">
                <a16:creationId xmlns:a16="http://schemas.microsoft.com/office/drawing/2014/main" id="{BD06412F-B8D7-E1FB-EF26-210B2DEC8CB1}"/>
              </a:ext>
            </a:extLst>
          </p:cNvPr>
          <p:cNvSpPr txBox="1"/>
          <p:nvPr/>
        </p:nvSpPr>
        <p:spPr>
          <a:xfrm>
            <a:off x="3038476" y="1428751"/>
            <a:ext cx="8934450" cy="4247317"/>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How can we know how to run a program? Find this information for </a:t>
            </a:r>
            <a:r>
              <a:rPr lang="en-GB" dirty="0" err="1">
                <a:solidFill>
                  <a:srgbClr val="002B36"/>
                </a:solidFill>
                <a:latin typeface="Arial Nova Light" panose="020B0304020202020204" pitchFamily="34" charset="0"/>
              </a:rPr>
              <a:t>FastQC</a:t>
            </a:r>
            <a:endParaRPr lang="en-GB" dirty="0">
              <a:solidFill>
                <a:srgbClr val="002B36"/>
              </a:solidFill>
              <a:latin typeface="Arial Nova Light" panose="020B0304020202020204" pitchFamily="34" charset="0"/>
            </a:endParaRPr>
          </a:p>
          <a:p>
            <a:r>
              <a:rPr lang="en-GB" dirty="0">
                <a:solidFill>
                  <a:schemeClr val="accent2"/>
                </a:solidFill>
                <a:latin typeface="Arial Nova Light" panose="020B0304020202020204" pitchFamily="34" charset="0"/>
              </a:rPr>
              <a:t>Check the manual</a:t>
            </a:r>
            <a:endParaRPr lang="en-GB" dirty="0">
              <a:solidFill>
                <a:schemeClr val="bg1"/>
              </a:solidFill>
              <a:highlight>
                <a:srgbClr val="000000"/>
              </a:highlight>
              <a:latin typeface="Courier New" panose="02070309020205020404" pitchFamily="49" charset="0"/>
              <a:cs typeface="Courier New" panose="02070309020205020404" pitchFamily="49" charset="0"/>
            </a:endParaRP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What should be the command to run </a:t>
            </a:r>
            <a:r>
              <a:rPr lang="en-GB" dirty="0" err="1">
                <a:solidFill>
                  <a:srgbClr val="002B36"/>
                </a:solidFill>
                <a:latin typeface="Arial Nova Light" panose="020B0304020202020204" pitchFamily="34" charset="0"/>
              </a:rPr>
              <a:t>FastQC</a:t>
            </a:r>
            <a:r>
              <a:rPr lang="en-GB" dirty="0">
                <a:solidFill>
                  <a:srgbClr val="002B36"/>
                </a:solidFill>
                <a:latin typeface="Arial Nova Light" panose="020B0304020202020204" pitchFamily="34" charset="0"/>
              </a:rPr>
              <a:t> on the R1 file of your first sample?</a:t>
            </a:r>
          </a:p>
          <a:p>
            <a:r>
              <a:rPr lang="en-GB" dirty="0" err="1">
                <a:solidFill>
                  <a:schemeClr val="bg1"/>
                </a:solidFill>
                <a:highlight>
                  <a:srgbClr val="000000"/>
                </a:highlight>
                <a:latin typeface="Courier New" panose="02070309020205020404" pitchFamily="49" charset="0"/>
                <a:cs typeface="Courier New" panose="02070309020205020404" pitchFamily="49" charset="0"/>
              </a:rPr>
              <a:t>fastqc</a:t>
            </a:r>
            <a:r>
              <a:rPr lang="en-GB" dirty="0">
                <a:solidFill>
                  <a:schemeClr val="bg1"/>
                </a:solidFill>
                <a:highlight>
                  <a:srgbClr val="000000"/>
                </a:highlight>
                <a:latin typeface="Courier New" panose="02070309020205020404" pitchFamily="49" charset="0"/>
                <a:cs typeface="Courier New" panose="02070309020205020404" pitchFamily="49" charset="0"/>
              </a:rPr>
              <a:t> sample1_R1.fastq</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the command: what is happening? What should we do first?</a:t>
            </a: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Change permissions on </a:t>
            </a:r>
            <a:r>
              <a:rPr lang="en-GB" dirty="0" err="1">
                <a:solidFill>
                  <a:srgbClr val="002B36"/>
                </a:solidFill>
                <a:latin typeface="Arial Nova Light" panose="020B0304020202020204" pitchFamily="34" charset="0"/>
              </a:rPr>
              <a:t>fastqc</a:t>
            </a:r>
            <a:endParaRPr lang="en-GB" dirty="0">
              <a:solidFill>
                <a:srgbClr val="002B36"/>
              </a:solidFill>
              <a:latin typeface="Arial Nova Light" panose="020B0304020202020204" pitchFamily="34" charset="0"/>
            </a:endParaRPr>
          </a:p>
          <a:p>
            <a:r>
              <a:rPr lang="en-GB" dirty="0" err="1">
                <a:solidFill>
                  <a:schemeClr val="bg1"/>
                </a:solidFill>
                <a:highlight>
                  <a:srgbClr val="000000"/>
                </a:highlight>
                <a:latin typeface="Courier New" panose="02070309020205020404" pitchFamily="49" charset="0"/>
                <a:cs typeface="Courier New" panose="02070309020205020404" pitchFamily="49" charset="0"/>
              </a:rPr>
              <a:t>chmod</a:t>
            </a:r>
            <a:r>
              <a:rPr lang="en-GB" dirty="0">
                <a:solidFill>
                  <a:schemeClr val="bg1"/>
                </a:solidFill>
                <a:highlight>
                  <a:srgbClr val="000000"/>
                </a:highlight>
                <a:latin typeface="Courier New" panose="02070309020205020404" pitchFamily="49" charset="0"/>
                <a:cs typeface="Courier New" panose="02070309020205020404" pitchFamily="49" charset="0"/>
              </a:rPr>
              <a:t> </a:t>
            </a:r>
            <a:r>
              <a:rPr lang="en-GB" dirty="0" err="1">
                <a:solidFill>
                  <a:schemeClr val="bg1"/>
                </a:solidFill>
                <a:highlight>
                  <a:srgbClr val="000000"/>
                </a:highlight>
                <a:latin typeface="Courier New" panose="02070309020205020404" pitchFamily="49" charset="0"/>
                <a:cs typeface="Courier New" panose="02070309020205020404" pitchFamily="49" charset="0"/>
              </a:rPr>
              <a:t>a+rwx</a:t>
            </a:r>
            <a:r>
              <a:rPr lang="en-GB" dirty="0">
                <a:solidFill>
                  <a:schemeClr val="bg1"/>
                </a:solidFill>
                <a:highlight>
                  <a:srgbClr val="000000"/>
                </a:highlight>
                <a:latin typeface="Courier New" panose="02070309020205020404" pitchFamily="49" charset="0"/>
                <a:cs typeface="Courier New" panose="02070309020205020404" pitchFamily="49" charset="0"/>
              </a:rPr>
              <a:t> </a:t>
            </a:r>
            <a:r>
              <a:rPr lang="en-GB" dirty="0" err="1">
                <a:solidFill>
                  <a:schemeClr val="bg1"/>
                </a:solidFill>
                <a:highlight>
                  <a:srgbClr val="000000"/>
                </a:highlight>
                <a:latin typeface="Courier New" panose="02070309020205020404" pitchFamily="49" charset="0"/>
                <a:cs typeface="Courier New" panose="02070309020205020404" pitchFamily="49" charset="0"/>
              </a:rPr>
              <a:t>fastqc</a:t>
            </a:r>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Run again the command</a:t>
            </a:r>
          </a:p>
          <a:p>
            <a:r>
              <a:rPr lang="en-GB" dirty="0">
                <a:solidFill>
                  <a:schemeClr val="bg1"/>
                </a:solidFill>
                <a:highlight>
                  <a:srgbClr val="000000"/>
                </a:highlight>
                <a:latin typeface="Courier New" panose="02070309020205020404" pitchFamily="49" charset="0"/>
                <a:cs typeface="Courier New" panose="02070309020205020404" pitchFamily="49" charset="0"/>
              </a:rPr>
              <a:t>./</a:t>
            </a:r>
            <a:r>
              <a:rPr lang="en-GB" dirty="0" err="1">
                <a:solidFill>
                  <a:schemeClr val="bg1"/>
                </a:solidFill>
                <a:highlight>
                  <a:srgbClr val="000000"/>
                </a:highlight>
                <a:latin typeface="Courier New" panose="02070309020205020404" pitchFamily="49" charset="0"/>
                <a:cs typeface="Courier New" panose="02070309020205020404" pitchFamily="49" charset="0"/>
              </a:rPr>
              <a:t>fastqc</a:t>
            </a:r>
            <a:r>
              <a:rPr lang="en-GB" dirty="0">
                <a:solidFill>
                  <a:schemeClr val="bg1"/>
                </a:solidFill>
                <a:highlight>
                  <a:srgbClr val="000000"/>
                </a:highlight>
                <a:latin typeface="Courier New" panose="02070309020205020404" pitchFamily="49" charset="0"/>
                <a:cs typeface="Courier New" panose="02070309020205020404" pitchFamily="49" charset="0"/>
              </a:rPr>
              <a:t> sample1_R1.fastq</a:t>
            </a:r>
          </a:p>
          <a:p>
            <a:endParaRPr lang="en-GB"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Remove the results</a:t>
            </a:r>
          </a:p>
          <a:p>
            <a:r>
              <a:rPr lang="en-GB" dirty="0">
                <a:solidFill>
                  <a:schemeClr val="bg1"/>
                </a:solidFill>
                <a:highlight>
                  <a:srgbClr val="000000"/>
                </a:highlight>
                <a:latin typeface="Courier New" panose="02070309020205020404" pitchFamily="49" charset="0"/>
                <a:cs typeface="Courier New" panose="02070309020205020404" pitchFamily="49" charset="0"/>
              </a:rPr>
              <a:t>rm *.html</a:t>
            </a:r>
          </a:p>
        </p:txBody>
      </p:sp>
      <p:pic>
        <p:nvPicPr>
          <p:cNvPr id="3" name="Graphic 2" descr="Brainstorm with solid fill">
            <a:extLst>
              <a:ext uri="{FF2B5EF4-FFF2-40B4-BE49-F238E27FC236}">
                <a16:creationId xmlns:a16="http://schemas.microsoft.com/office/drawing/2014/main" id="{F53503A1-09EA-9131-F7DB-85FD014F4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489" y="1791715"/>
            <a:ext cx="2627886" cy="2627886"/>
          </a:xfrm>
          <a:prstGeom prst="rect">
            <a:avLst/>
          </a:prstGeom>
        </p:spPr>
      </p:pic>
    </p:spTree>
    <p:extLst>
      <p:ext uri="{BB962C8B-B14F-4D97-AF65-F5344CB8AC3E}">
        <p14:creationId xmlns:p14="http://schemas.microsoft.com/office/powerpoint/2010/main" val="2315224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5454</TotalTime>
  <Words>2307</Words>
  <Application>Microsoft Office PowerPoint</Application>
  <PresentationFormat>Widescreen</PresentationFormat>
  <Paragraphs>306</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Nova Light</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Sidonie Bellot</dc:creator>
  <cp:lastModifiedBy>Sidonie Bellot</cp:lastModifiedBy>
  <cp:revision>40</cp:revision>
  <dcterms:created xsi:type="dcterms:W3CDTF">2023-09-15T16:26:14Z</dcterms:created>
  <dcterms:modified xsi:type="dcterms:W3CDTF">2024-02-24T01:01:05Z</dcterms:modified>
</cp:coreProperties>
</file>